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60" r:id="rId1"/>
    <p:sldMasterId id="2147483745" r:id="rId2"/>
  </p:sldMasterIdLst>
  <p:notesMasterIdLst>
    <p:notesMasterId r:id="rId10"/>
  </p:notesMasterIdLst>
  <p:handoutMasterIdLst>
    <p:handoutMasterId r:id="rId11"/>
  </p:handoutMasterIdLst>
  <p:sldIdLst>
    <p:sldId id="392" r:id="rId3"/>
    <p:sldId id="386" r:id="rId4"/>
    <p:sldId id="342" r:id="rId5"/>
    <p:sldId id="397" r:id="rId6"/>
    <p:sldId id="398" r:id="rId7"/>
    <p:sldId id="399" r:id="rId8"/>
    <p:sldId id="391" r:id="rId9"/>
  </p:sldIdLst>
  <p:sldSz cx="9144000" cy="5143500" type="screen16x9"/>
  <p:notesSz cx="6810375" cy="9942513"/>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Slides" id="{C487FC58-FD54-4147-832D-8F6FD61E025C}">
          <p14:sldIdLst>
            <p14:sldId id="392"/>
            <p14:sldId id="386"/>
            <p14:sldId id="342"/>
            <p14:sldId id="397"/>
            <p14:sldId id="398"/>
            <p14:sldId id="399"/>
            <p14:sldId id="391"/>
          </p14:sldIdLst>
        </p14:section>
        <p14:section name="Sample Slides" id="{C49F6173-CC24-9E4C-AE42-EF211666144B}">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E0"/>
    <a:srgbClr val="6756A5"/>
    <a:srgbClr val="243C96"/>
    <a:srgbClr val="D71F34"/>
    <a:srgbClr val="9D1320"/>
    <a:srgbClr val="F47720"/>
    <a:srgbClr val="C4D82E"/>
    <a:srgbClr val="00AEEF"/>
    <a:srgbClr val="96D1F2"/>
    <a:srgbClr val="1D2B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38"/>
    <p:restoredTop sz="85842" autoAdjust="0"/>
  </p:normalViewPr>
  <p:slideViewPr>
    <p:cSldViewPr snapToGrid="0" snapToObjects="1">
      <p:cViewPr varScale="1">
        <p:scale>
          <a:sx n="60" d="100"/>
          <a:sy n="60" d="100"/>
        </p:scale>
        <p:origin x="1356"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1.xml"/><Relationship Id="rId21" Type="http://schemas.openxmlformats.org/officeDocument/2006/relationships/customXml" Target="../customXml/item5.xml"/><Relationship Id="rId7" Type="http://schemas.openxmlformats.org/officeDocument/2006/relationships/slide" Target="slides/slide5.xml"/><Relationship Id="rId12" Type="http://schemas.openxmlformats.org/officeDocument/2006/relationships/commentAuthors" Target="commentAuthors.xml"/><Relationship Id="rId17"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tableStyles" Target="tableStyles.xml"/><Relationship Id="rId20"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7636" y="0"/>
            <a:ext cx="2951163" cy="498852"/>
          </a:xfrm>
          <a:prstGeom prst="rect">
            <a:avLst/>
          </a:prstGeom>
        </p:spPr>
        <p:txBody>
          <a:bodyPr vert="horz" lIns="91440" tIns="45720" rIns="91440" bIns="45720" rtlCol="0"/>
          <a:lstStyle>
            <a:lvl1pPr algn="r">
              <a:defRPr sz="1200"/>
            </a:lvl1pPr>
          </a:lstStyle>
          <a:p>
            <a:fld id="{0BEAF601-1FA5-4C31-9274-3B416A9CB722}" type="datetimeFigureOut">
              <a:rPr lang="en-GB" smtClean="0"/>
              <a:t>03/11/2022</a:t>
            </a:fld>
            <a:endParaRPr lang="en-GB"/>
          </a:p>
        </p:txBody>
      </p:sp>
      <p:sp>
        <p:nvSpPr>
          <p:cNvPr id="4" name="Footer Placeholder 3"/>
          <p:cNvSpPr>
            <a:spLocks noGrp="1"/>
          </p:cNvSpPr>
          <p:nvPr>
            <p:ph type="ftr" sz="quarter" idx="2"/>
          </p:nvPr>
        </p:nvSpPr>
        <p:spPr>
          <a:xfrm>
            <a:off x="0" y="9443662"/>
            <a:ext cx="2951163" cy="49885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7636" y="9443662"/>
            <a:ext cx="2951163" cy="498851"/>
          </a:xfrm>
          <a:prstGeom prst="rect">
            <a:avLst/>
          </a:prstGeom>
        </p:spPr>
        <p:txBody>
          <a:bodyPr vert="horz" lIns="91440" tIns="45720" rIns="91440" bIns="45720" rtlCol="0" anchor="b"/>
          <a:lstStyle>
            <a:lvl1pPr algn="r">
              <a:defRPr sz="1200"/>
            </a:lvl1pPr>
          </a:lstStyle>
          <a:p>
            <a:fld id="{29650A8B-6CEF-475F-95FD-2A01ABE43015}" type="slidenum">
              <a:rPr lang="en-GB" smtClean="0"/>
              <a:t>‹#›</a:t>
            </a:fld>
            <a:endParaRPr lang="en-GB"/>
          </a:p>
        </p:txBody>
      </p:sp>
    </p:spTree>
    <p:extLst>
      <p:ext uri="{BB962C8B-B14F-4D97-AF65-F5344CB8AC3E}">
        <p14:creationId xmlns:p14="http://schemas.microsoft.com/office/powerpoint/2010/main" val="4218504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5AF22801-7D9B-5043-A072-156322B564F5}" type="datetimeFigureOut">
              <a:rPr lang="en-US" smtClean="0"/>
              <a:t>11/3/2022</a:t>
            </a:fld>
            <a:endParaRPr lang="en-US"/>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69CB8E19-1E39-8349-A64B-49353FA649D2}" type="slidenum">
              <a:rPr lang="en-US" smtClean="0"/>
              <a:t>‹#›</a:t>
            </a:fld>
            <a:endParaRPr lang="en-US"/>
          </a:p>
        </p:txBody>
      </p:sp>
    </p:spTree>
    <p:extLst>
      <p:ext uri="{BB962C8B-B14F-4D97-AF65-F5344CB8AC3E}">
        <p14:creationId xmlns:p14="http://schemas.microsoft.com/office/powerpoint/2010/main" val="1077831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CB8E19-1E39-8349-A64B-49353FA649D2}" type="slidenum">
              <a:rPr lang="en-US" smtClean="0"/>
              <a:t>2</a:t>
            </a:fld>
            <a:endParaRPr lang="en-US"/>
          </a:p>
        </p:txBody>
      </p:sp>
    </p:spTree>
    <p:extLst>
      <p:ext uri="{BB962C8B-B14F-4D97-AF65-F5344CB8AC3E}">
        <p14:creationId xmlns:p14="http://schemas.microsoft.com/office/powerpoint/2010/main" val="1201914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CB8E19-1E39-8349-A64B-49353FA649D2}" type="slidenum">
              <a:rPr lang="en-US" smtClean="0"/>
              <a:t>3</a:t>
            </a:fld>
            <a:endParaRPr lang="en-US"/>
          </a:p>
        </p:txBody>
      </p:sp>
    </p:spTree>
    <p:extLst>
      <p:ext uri="{BB962C8B-B14F-4D97-AF65-F5344CB8AC3E}">
        <p14:creationId xmlns:p14="http://schemas.microsoft.com/office/powerpoint/2010/main" val="3788480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CB8E19-1E39-8349-A64B-49353FA649D2}" type="slidenum">
              <a:rPr lang="en-US" smtClean="0"/>
              <a:t>4</a:t>
            </a:fld>
            <a:endParaRPr lang="en-US"/>
          </a:p>
        </p:txBody>
      </p:sp>
    </p:spTree>
    <p:extLst>
      <p:ext uri="{BB962C8B-B14F-4D97-AF65-F5344CB8AC3E}">
        <p14:creationId xmlns:p14="http://schemas.microsoft.com/office/powerpoint/2010/main" val="38011680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1 - Dark Blue">
    <p:bg>
      <p:bgPr>
        <a:blipFill dpi="0" rotWithShape="1">
          <a:blip r:embed="rId2" cstate="screen">
            <a:lum/>
            <a:extLst>
              <a:ext uri="{28A0092B-C50C-407E-A947-70E740481C1C}">
                <a14:useLocalDpi xmlns:a14="http://schemas.microsoft.com/office/drawing/2010/main"/>
              </a:ext>
            </a:extLst>
          </a:blip>
          <a:srcRect/>
          <a:stretch>
            <a:fillRect t="-2000" b="-2000"/>
          </a:stretch>
        </a:blipFill>
        <a:effectLst/>
      </p:bgPr>
    </p:bg>
    <p:spTree>
      <p:nvGrpSpPr>
        <p:cNvPr id="1" name=""/>
        <p:cNvGrpSpPr/>
        <p:nvPr/>
      </p:nvGrpSpPr>
      <p:grpSpPr>
        <a:xfrm>
          <a:off x="0" y="0"/>
          <a:ext cx="0" cy="0"/>
          <a:chOff x="0" y="0"/>
          <a:chExt cx="0" cy="0"/>
        </a:xfrm>
      </p:grpSpPr>
      <p:sp>
        <p:nvSpPr>
          <p:cNvPr id="5" name="Round Diagonal Corner Rectangle 4"/>
          <p:cNvSpPr/>
          <p:nvPr userDrawn="1"/>
        </p:nvSpPr>
        <p:spPr>
          <a:xfrm>
            <a:off x="432262" y="1314000"/>
            <a:ext cx="5135806" cy="3041869"/>
          </a:xfrm>
          <a:prstGeom prst="round2DiagRect">
            <a:avLst>
              <a:gd name="adj1" fmla="val 13788"/>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7" name="Picture Placeholder 6"/>
          <p:cNvSpPr>
            <a:spLocks noGrp="1"/>
          </p:cNvSpPr>
          <p:nvPr>
            <p:ph type="pic" sz="quarter" idx="10"/>
          </p:nvPr>
        </p:nvSpPr>
        <p:spPr>
          <a:xfrm>
            <a:off x="5667375" y="1314450"/>
            <a:ext cx="3054350" cy="3041650"/>
          </a:xfrm>
          <a:prstGeom prst="round2DiagRect">
            <a:avLst>
              <a:gd name="adj1" fmla="val 14024"/>
              <a:gd name="adj2" fmla="val 0"/>
            </a:avLst>
          </a:prstGeom>
          <a:solidFill>
            <a:schemeClr val="bg1">
              <a:lumMod val="95000"/>
            </a:schemeClr>
          </a:solidFill>
        </p:spPr>
        <p:txBody>
          <a:bodyPr>
            <a:normAutofit/>
          </a:bodyPr>
          <a:lstStyle>
            <a:lvl1pPr marL="0" indent="0" algn="ctr">
              <a:buNone/>
              <a:defRPr sz="2400"/>
            </a:lvl1pPr>
          </a:lstStyle>
          <a:p>
            <a:endParaRPr lang="en-US" dirty="0"/>
          </a:p>
        </p:txBody>
      </p:sp>
      <p:sp>
        <p:nvSpPr>
          <p:cNvPr id="9" name="Subtitle 2"/>
          <p:cNvSpPr>
            <a:spLocks noGrp="1"/>
          </p:cNvSpPr>
          <p:nvPr>
            <p:ph type="subTitle" idx="1"/>
          </p:nvPr>
        </p:nvSpPr>
        <p:spPr>
          <a:xfrm>
            <a:off x="827584" y="3109068"/>
            <a:ext cx="4248472" cy="348188"/>
          </a:xfrm>
        </p:spPr>
        <p:txBody>
          <a:bodyPr>
            <a:normAutofit/>
          </a:bodyPr>
          <a:lstStyle>
            <a:lvl1pPr marL="0" indent="0" algn="l">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IE" dirty="0"/>
          </a:p>
        </p:txBody>
      </p:sp>
      <p:sp>
        <p:nvSpPr>
          <p:cNvPr id="10" name="Text Placeholder 11"/>
          <p:cNvSpPr>
            <a:spLocks noGrp="1"/>
          </p:cNvSpPr>
          <p:nvPr>
            <p:ph type="body" sz="quarter" idx="14" hasCustomPrompt="1"/>
          </p:nvPr>
        </p:nvSpPr>
        <p:spPr>
          <a:xfrm>
            <a:off x="827584" y="1655366"/>
            <a:ext cx="4248472" cy="608331"/>
          </a:xfrm>
        </p:spPr>
        <p:txBody>
          <a:bodyPr>
            <a:normAutofit/>
          </a:bodyPr>
          <a:lstStyle>
            <a:lvl1pPr marL="0" indent="0">
              <a:lnSpc>
                <a:spcPts val="3600"/>
              </a:lnSpc>
              <a:buNone/>
              <a:defRPr sz="3000" b="0" i="0">
                <a:solidFill>
                  <a:schemeClr val="bg1"/>
                </a:solidFill>
                <a:latin typeface="Arial" charset="0"/>
                <a:ea typeface="Arial" charset="0"/>
                <a:cs typeface="Arial" charset="0"/>
              </a:defRPr>
            </a:lvl1pPr>
          </a:lstStyle>
          <a:p>
            <a:pPr lvl="0"/>
            <a:r>
              <a:rPr lang="en-US" dirty="0"/>
              <a:t>Presentation Title:</a:t>
            </a:r>
          </a:p>
        </p:txBody>
      </p:sp>
      <p:sp>
        <p:nvSpPr>
          <p:cNvPr id="11" name="Text Placeholder 11"/>
          <p:cNvSpPr>
            <a:spLocks noGrp="1"/>
          </p:cNvSpPr>
          <p:nvPr>
            <p:ph type="body" sz="quarter" idx="15" hasCustomPrompt="1"/>
          </p:nvPr>
        </p:nvSpPr>
        <p:spPr>
          <a:xfrm>
            <a:off x="827584" y="2169470"/>
            <a:ext cx="4248472" cy="1354692"/>
          </a:xfrm>
        </p:spPr>
        <p:txBody>
          <a:bodyPr>
            <a:normAutofit/>
          </a:bodyPr>
          <a:lstStyle>
            <a:lvl1pPr marL="0" indent="0">
              <a:lnSpc>
                <a:spcPts val="3000"/>
              </a:lnSpc>
              <a:buNone/>
              <a:defRPr sz="3000" b="1" i="0">
                <a:solidFill>
                  <a:schemeClr val="bg1"/>
                </a:solidFill>
                <a:latin typeface="Arial" charset="0"/>
                <a:ea typeface="Arial" charset="0"/>
                <a:cs typeface="Arial" charset="0"/>
              </a:defRPr>
            </a:lvl1pPr>
          </a:lstStyle>
          <a:p>
            <a:pPr lvl="0"/>
            <a:r>
              <a:rPr lang="en-US" dirty="0"/>
              <a:t>Click to edit</a:t>
            </a:r>
            <a:br>
              <a:rPr lang="en-US" dirty="0"/>
            </a:br>
            <a:r>
              <a:rPr lang="en-US" dirty="0"/>
              <a:t>Master title style</a:t>
            </a:r>
          </a:p>
        </p:txBody>
      </p:sp>
      <p:sp>
        <p:nvSpPr>
          <p:cNvPr id="12" name="Text Placeholder 23"/>
          <p:cNvSpPr>
            <a:spLocks noGrp="1"/>
          </p:cNvSpPr>
          <p:nvPr>
            <p:ph type="body" sz="quarter" idx="17" hasCustomPrompt="1"/>
          </p:nvPr>
        </p:nvSpPr>
        <p:spPr>
          <a:xfrm>
            <a:off x="827088" y="3664871"/>
            <a:ext cx="4249737" cy="233601"/>
          </a:xfrm>
        </p:spPr>
        <p:txBody>
          <a:bodyPr>
            <a:noAutofit/>
          </a:bodyPr>
          <a:lstStyle>
            <a:lvl1pPr marL="0" indent="0">
              <a:buNone/>
              <a:defRPr sz="1000" b="1" i="0" spc="0" baseline="0">
                <a:solidFill>
                  <a:schemeClr val="bg1"/>
                </a:solidFill>
                <a:latin typeface="Arial" charset="0"/>
                <a:ea typeface="Arial" charset="0"/>
                <a:cs typeface="Arial" charset="0"/>
              </a:defRPr>
            </a:lvl1pPr>
          </a:lstStyle>
          <a:p>
            <a:pPr lvl="0"/>
            <a:r>
              <a:rPr lang="en-US" dirty="0"/>
              <a:t>Presenter Name</a:t>
            </a:r>
          </a:p>
        </p:txBody>
      </p:sp>
      <p:sp>
        <p:nvSpPr>
          <p:cNvPr id="13" name="Text Placeholder 23"/>
          <p:cNvSpPr>
            <a:spLocks noGrp="1"/>
          </p:cNvSpPr>
          <p:nvPr>
            <p:ph type="body" sz="quarter" idx="18" hasCustomPrompt="1"/>
          </p:nvPr>
        </p:nvSpPr>
        <p:spPr>
          <a:xfrm>
            <a:off x="827088" y="3865329"/>
            <a:ext cx="4249737" cy="227170"/>
          </a:xfrm>
        </p:spPr>
        <p:txBody>
          <a:bodyPr>
            <a:normAutofit/>
          </a:bodyPr>
          <a:lstStyle>
            <a:lvl1pPr marL="0" indent="0">
              <a:lnSpc>
                <a:spcPts val="1000"/>
              </a:lnSpc>
              <a:buNone/>
              <a:defRPr sz="1000" b="0" i="0" spc="0" baseline="0">
                <a:solidFill>
                  <a:schemeClr val="bg1"/>
                </a:solidFill>
                <a:latin typeface="Arial" charset="0"/>
                <a:ea typeface="Arial" charset="0"/>
                <a:cs typeface="Arial" charset="0"/>
              </a:defRPr>
            </a:lvl1pPr>
          </a:lstStyle>
          <a:p>
            <a:pPr lvl="0"/>
            <a:r>
              <a:rPr lang="en-US"/>
              <a:t>Conference Title  |  </a:t>
            </a:r>
            <a:fld id="{25C43584-8204-214B-A528-95DB35E2B452}" type="datetime3">
              <a:rPr lang="en-IE" smtClean="0"/>
              <a:t>10 May 2019</a:t>
            </a:fld>
            <a:endParaRPr lang="en-US" dirty="0"/>
          </a:p>
        </p:txBody>
      </p:sp>
    </p:spTree>
    <p:extLst>
      <p:ext uri="{BB962C8B-B14F-4D97-AF65-F5344CB8AC3E}">
        <p14:creationId xmlns:p14="http://schemas.microsoft.com/office/powerpoint/2010/main" val="1136671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ag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34322" y="274638"/>
            <a:ext cx="511200" cy="511200"/>
          </a:xfrm>
          <a:prstGeom prst="rect">
            <a:avLst/>
          </a:prstGeom>
        </p:spPr>
      </p:pic>
      <p:sp>
        <p:nvSpPr>
          <p:cNvPr id="7" name="Slide Number Placeholder 5"/>
          <p:cNvSpPr>
            <a:spLocks noGrp="1"/>
          </p:cNvSpPr>
          <p:nvPr>
            <p:ph type="sldNum" sz="quarter" idx="4"/>
          </p:nvPr>
        </p:nvSpPr>
        <p:spPr>
          <a:xfrm>
            <a:off x="403412" y="4663502"/>
            <a:ext cx="424172" cy="365125"/>
          </a:xfrm>
          <a:prstGeom prst="rect">
            <a:avLst/>
          </a:prstGeom>
        </p:spPr>
        <p:txBody>
          <a:bodyPr vert="horz" lIns="91440" tIns="45720" rIns="91440" bIns="45720" rtlCol="0" anchor="ctr"/>
          <a:lstStyle>
            <a:lvl1pPr algn="l">
              <a:defRPr sz="1000">
                <a:solidFill>
                  <a:schemeClr val="tx2"/>
                </a:solidFill>
              </a:defRPr>
            </a:lvl1pPr>
          </a:lstStyle>
          <a:p>
            <a:fld id="{4C4A18AA-98C8-4379-99C1-22A603A71FFD}" type="slidenum">
              <a:rPr lang="en-IE" smtClean="0"/>
              <a:pPr/>
              <a:t>‹#›</a:t>
            </a:fld>
            <a:endParaRPr lang="en-IE" dirty="0"/>
          </a:p>
        </p:txBody>
      </p:sp>
      <p:sp>
        <p:nvSpPr>
          <p:cNvPr id="9" name="Footer Placeholder 3"/>
          <p:cNvSpPr>
            <a:spLocks noGrp="1"/>
          </p:cNvSpPr>
          <p:nvPr>
            <p:ph type="ftr" sz="quarter" idx="3"/>
          </p:nvPr>
        </p:nvSpPr>
        <p:spPr>
          <a:xfrm>
            <a:off x="618862" y="4663502"/>
            <a:ext cx="4122103" cy="365125"/>
          </a:xfrm>
          <a:prstGeom prst="rect">
            <a:avLst/>
          </a:prstGeom>
        </p:spPr>
        <p:txBody>
          <a:bodyPr vert="horz" lIns="91440" tIns="45720" rIns="91440" bIns="45720" rtlCol="0" anchor="ctr"/>
          <a:lstStyle>
            <a:lvl1pPr algn="l">
              <a:defRPr sz="1000">
                <a:solidFill>
                  <a:schemeClr val="tx2"/>
                </a:solidFill>
              </a:defRPr>
            </a:lvl1pPr>
          </a:lstStyle>
          <a:p>
            <a:r>
              <a:rPr lang="en-US" dirty="0"/>
              <a:t>|   Footer</a:t>
            </a:r>
          </a:p>
        </p:txBody>
      </p:sp>
    </p:spTree>
    <p:extLst>
      <p:ext uri="{BB962C8B-B14F-4D97-AF65-F5344CB8AC3E}">
        <p14:creationId xmlns:p14="http://schemas.microsoft.com/office/powerpoint/2010/main" val="885892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Full Image">
    <p:spTree>
      <p:nvGrpSpPr>
        <p:cNvPr id="1" name=""/>
        <p:cNvGrpSpPr/>
        <p:nvPr/>
      </p:nvGrpSpPr>
      <p:grpSpPr>
        <a:xfrm>
          <a:off x="0" y="0"/>
          <a:ext cx="0" cy="0"/>
          <a:chOff x="0" y="0"/>
          <a:chExt cx="0" cy="0"/>
        </a:xfrm>
      </p:grpSpPr>
      <p:sp>
        <p:nvSpPr>
          <p:cNvPr id="10" name="Picture Placeholder 10"/>
          <p:cNvSpPr>
            <a:spLocks noGrp="1"/>
          </p:cNvSpPr>
          <p:nvPr>
            <p:ph type="pic" sz="quarter" idx="12"/>
          </p:nvPr>
        </p:nvSpPr>
        <p:spPr>
          <a:xfrm>
            <a:off x="299575" y="1008000"/>
            <a:ext cx="8538073" cy="3672000"/>
          </a:xfrm>
          <a:prstGeom prst="round2DiagRect">
            <a:avLst>
              <a:gd name="adj1" fmla="val 14106"/>
              <a:gd name="adj2" fmla="val 0"/>
            </a:avLst>
          </a:prstGeom>
          <a:solidFill>
            <a:schemeClr val="bg1">
              <a:lumMod val="95000"/>
            </a:schemeClr>
          </a:solidFill>
        </p:spPr>
        <p:txBody>
          <a:bodyPr>
            <a:normAutofit/>
          </a:bodyPr>
          <a:lstStyle>
            <a:lvl1pPr marL="0" indent="0" algn="ctr">
              <a:buNone/>
              <a:defRPr sz="2800"/>
            </a:lvl1pPr>
          </a:lstStyle>
          <a:p>
            <a:endParaRPr lang="en-US" dirty="0"/>
          </a:p>
        </p:txBody>
      </p:sp>
      <p:sp>
        <p:nvSpPr>
          <p:cNvPr id="12" name="Title Placeholder 1"/>
          <p:cNvSpPr>
            <a:spLocks noGrp="1"/>
          </p:cNvSpPr>
          <p:nvPr>
            <p:ph type="title"/>
          </p:nvPr>
        </p:nvSpPr>
        <p:spPr>
          <a:xfrm>
            <a:off x="403412" y="181286"/>
            <a:ext cx="7632848" cy="766784"/>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7" name="Slide Number Placeholder 5"/>
          <p:cNvSpPr>
            <a:spLocks noGrp="1"/>
          </p:cNvSpPr>
          <p:nvPr>
            <p:ph type="sldNum" sz="quarter" idx="4"/>
          </p:nvPr>
        </p:nvSpPr>
        <p:spPr>
          <a:xfrm>
            <a:off x="403412" y="4663502"/>
            <a:ext cx="424172" cy="365125"/>
          </a:xfrm>
          <a:prstGeom prst="rect">
            <a:avLst/>
          </a:prstGeom>
        </p:spPr>
        <p:txBody>
          <a:bodyPr vert="horz" lIns="91440" tIns="45720" rIns="91440" bIns="45720" rtlCol="0" anchor="ctr"/>
          <a:lstStyle>
            <a:lvl1pPr algn="l">
              <a:defRPr sz="1000">
                <a:solidFill>
                  <a:schemeClr val="tx2"/>
                </a:solidFill>
              </a:defRPr>
            </a:lvl1pPr>
          </a:lstStyle>
          <a:p>
            <a:fld id="{4C4A18AA-98C8-4379-99C1-22A603A71FFD}" type="slidenum">
              <a:rPr lang="en-IE" smtClean="0"/>
              <a:pPr/>
              <a:t>‹#›</a:t>
            </a:fld>
            <a:endParaRPr lang="en-IE" dirty="0"/>
          </a:p>
        </p:txBody>
      </p:sp>
      <p:sp>
        <p:nvSpPr>
          <p:cNvPr id="8" name="Footer Placeholder 3"/>
          <p:cNvSpPr>
            <a:spLocks noGrp="1"/>
          </p:cNvSpPr>
          <p:nvPr>
            <p:ph type="ftr" sz="quarter" idx="3"/>
          </p:nvPr>
        </p:nvSpPr>
        <p:spPr>
          <a:xfrm>
            <a:off x="618862" y="4663502"/>
            <a:ext cx="4122103" cy="365125"/>
          </a:xfrm>
          <a:prstGeom prst="rect">
            <a:avLst/>
          </a:prstGeom>
        </p:spPr>
        <p:txBody>
          <a:bodyPr vert="horz" lIns="91440" tIns="45720" rIns="91440" bIns="45720" rtlCol="0" anchor="ctr"/>
          <a:lstStyle>
            <a:lvl1pPr algn="l">
              <a:defRPr sz="1000">
                <a:solidFill>
                  <a:schemeClr val="tx2"/>
                </a:solidFill>
              </a:defRPr>
            </a:lvl1pPr>
          </a:lstStyle>
          <a:p>
            <a:r>
              <a:rPr lang="en-US" dirty="0"/>
              <a:t>|   Footer</a:t>
            </a:r>
          </a:p>
        </p:txBody>
      </p:sp>
    </p:spTree>
    <p:extLst>
      <p:ext uri="{BB962C8B-B14F-4D97-AF65-F5344CB8AC3E}">
        <p14:creationId xmlns:p14="http://schemas.microsoft.com/office/powerpoint/2010/main" val="1705290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
        <p:nvSpPr>
          <p:cNvPr id="7" name="Picture Placeholder 10"/>
          <p:cNvSpPr>
            <a:spLocks noGrp="1"/>
          </p:cNvSpPr>
          <p:nvPr>
            <p:ph type="pic" sz="quarter" idx="12"/>
          </p:nvPr>
        </p:nvSpPr>
        <p:spPr>
          <a:xfrm>
            <a:off x="302324" y="274390"/>
            <a:ext cx="8539352" cy="4594721"/>
          </a:xfrm>
          <a:prstGeom prst="round2DiagRect">
            <a:avLst>
              <a:gd name="adj1" fmla="val 11468"/>
              <a:gd name="adj2" fmla="val 0"/>
            </a:avLst>
          </a:prstGeom>
          <a:solidFill>
            <a:schemeClr val="bg1">
              <a:lumMod val="95000"/>
            </a:schemeClr>
          </a:solidFill>
        </p:spPr>
        <p:txBody>
          <a:bodyPr>
            <a:normAutofit/>
          </a:bodyPr>
          <a:lstStyle>
            <a:lvl1pPr marL="0" indent="0" algn="ctr">
              <a:buNone/>
              <a:defRPr sz="2800"/>
            </a:lvl1pPr>
          </a:lstStyle>
          <a:p>
            <a:endParaRPr lang="en-US" dirty="0"/>
          </a:p>
        </p:txBody>
      </p:sp>
    </p:spTree>
    <p:extLst>
      <p:ext uri="{BB962C8B-B14F-4D97-AF65-F5344CB8AC3E}">
        <p14:creationId xmlns:p14="http://schemas.microsoft.com/office/powerpoint/2010/main" val="496546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3412" y="1086696"/>
            <a:ext cx="4125045"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3412" y="1704630"/>
            <a:ext cx="4125045" cy="28456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idx="12"/>
          </p:nvPr>
        </p:nvSpPr>
        <p:spPr>
          <a:xfrm>
            <a:off x="4714155" y="1086695"/>
            <a:ext cx="4125045"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5" name="Content Placeholder 3"/>
          <p:cNvSpPr>
            <a:spLocks noGrp="1"/>
          </p:cNvSpPr>
          <p:nvPr>
            <p:ph sz="half" idx="13"/>
          </p:nvPr>
        </p:nvSpPr>
        <p:spPr>
          <a:xfrm>
            <a:off x="4714155" y="1704629"/>
            <a:ext cx="4125045" cy="28456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Title Placeholder 1"/>
          <p:cNvSpPr>
            <a:spLocks noGrp="1"/>
          </p:cNvSpPr>
          <p:nvPr>
            <p:ph type="title"/>
          </p:nvPr>
        </p:nvSpPr>
        <p:spPr>
          <a:xfrm>
            <a:off x="403412" y="181286"/>
            <a:ext cx="7632848" cy="766784"/>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10" name="Slide Number Placeholder 5"/>
          <p:cNvSpPr>
            <a:spLocks noGrp="1"/>
          </p:cNvSpPr>
          <p:nvPr>
            <p:ph type="sldNum" sz="quarter" idx="4"/>
          </p:nvPr>
        </p:nvSpPr>
        <p:spPr>
          <a:xfrm>
            <a:off x="403412" y="4663502"/>
            <a:ext cx="424172" cy="365125"/>
          </a:xfrm>
          <a:prstGeom prst="rect">
            <a:avLst/>
          </a:prstGeom>
        </p:spPr>
        <p:txBody>
          <a:bodyPr vert="horz" lIns="91440" tIns="45720" rIns="91440" bIns="45720" rtlCol="0" anchor="ctr"/>
          <a:lstStyle>
            <a:lvl1pPr algn="l">
              <a:defRPr sz="1000">
                <a:solidFill>
                  <a:schemeClr val="tx2"/>
                </a:solidFill>
              </a:defRPr>
            </a:lvl1pPr>
          </a:lstStyle>
          <a:p>
            <a:fld id="{4C4A18AA-98C8-4379-99C1-22A603A71FFD}" type="slidenum">
              <a:rPr lang="en-IE" smtClean="0"/>
              <a:pPr/>
              <a:t>‹#›</a:t>
            </a:fld>
            <a:endParaRPr lang="en-IE" dirty="0"/>
          </a:p>
        </p:txBody>
      </p:sp>
      <p:sp>
        <p:nvSpPr>
          <p:cNvPr id="11" name="Footer Placeholder 3"/>
          <p:cNvSpPr>
            <a:spLocks noGrp="1"/>
          </p:cNvSpPr>
          <p:nvPr>
            <p:ph type="ftr" sz="quarter" idx="3"/>
          </p:nvPr>
        </p:nvSpPr>
        <p:spPr>
          <a:xfrm>
            <a:off x="618862" y="4663502"/>
            <a:ext cx="4122103" cy="365125"/>
          </a:xfrm>
          <a:prstGeom prst="rect">
            <a:avLst/>
          </a:prstGeom>
        </p:spPr>
        <p:txBody>
          <a:bodyPr vert="horz" lIns="91440" tIns="45720" rIns="91440" bIns="45720" rtlCol="0" anchor="ctr"/>
          <a:lstStyle>
            <a:lvl1pPr algn="l">
              <a:defRPr sz="1000">
                <a:solidFill>
                  <a:schemeClr val="tx2"/>
                </a:solidFill>
              </a:defRPr>
            </a:lvl1pPr>
          </a:lstStyle>
          <a:p>
            <a:r>
              <a:rPr lang="en-US" dirty="0"/>
              <a:t>|   Footer</a:t>
            </a:r>
          </a:p>
        </p:txBody>
      </p:sp>
    </p:spTree>
    <p:extLst>
      <p:ext uri="{BB962C8B-B14F-4D97-AF65-F5344CB8AC3E}">
        <p14:creationId xmlns:p14="http://schemas.microsoft.com/office/powerpoint/2010/main" val="187711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lumn Chart Page">
    <p:spTree>
      <p:nvGrpSpPr>
        <p:cNvPr id="1" name=""/>
        <p:cNvGrpSpPr/>
        <p:nvPr/>
      </p:nvGrpSpPr>
      <p:grpSpPr>
        <a:xfrm>
          <a:off x="0" y="0"/>
          <a:ext cx="0" cy="0"/>
          <a:chOff x="0" y="0"/>
          <a:chExt cx="0" cy="0"/>
        </a:xfrm>
      </p:grpSpPr>
      <p:sp>
        <p:nvSpPr>
          <p:cNvPr id="5" name="Chart Placeholder 2"/>
          <p:cNvSpPr>
            <a:spLocks noGrp="1"/>
          </p:cNvSpPr>
          <p:nvPr>
            <p:ph type="chart" sz="quarter" idx="12"/>
          </p:nvPr>
        </p:nvSpPr>
        <p:spPr>
          <a:xfrm>
            <a:off x="403225" y="1055914"/>
            <a:ext cx="8425089" cy="3516086"/>
          </a:xfrm>
        </p:spPr>
        <p:txBody>
          <a:bodyPr/>
          <a:lstStyle>
            <a:lvl1pPr marL="0" indent="0" algn="ctr">
              <a:buNone/>
              <a:defRPr/>
            </a:lvl1pPr>
          </a:lstStyle>
          <a:p>
            <a:endParaRPr lang="en-US" dirty="0"/>
          </a:p>
        </p:txBody>
      </p:sp>
      <p:sp>
        <p:nvSpPr>
          <p:cNvPr id="8" name="Title Placeholder 1"/>
          <p:cNvSpPr>
            <a:spLocks noGrp="1"/>
          </p:cNvSpPr>
          <p:nvPr>
            <p:ph type="title"/>
          </p:nvPr>
        </p:nvSpPr>
        <p:spPr>
          <a:xfrm>
            <a:off x="403412" y="181286"/>
            <a:ext cx="7632848" cy="766784"/>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9" name="Slide Number Placeholder 5"/>
          <p:cNvSpPr>
            <a:spLocks noGrp="1"/>
          </p:cNvSpPr>
          <p:nvPr>
            <p:ph type="sldNum" sz="quarter" idx="4"/>
          </p:nvPr>
        </p:nvSpPr>
        <p:spPr>
          <a:xfrm>
            <a:off x="403412" y="4663502"/>
            <a:ext cx="424172" cy="365125"/>
          </a:xfrm>
          <a:prstGeom prst="rect">
            <a:avLst/>
          </a:prstGeom>
        </p:spPr>
        <p:txBody>
          <a:bodyPr vert="horz" lIns="91440" tIns="45720" rIns="91440" bIns="45720" rtlCol="0" anchor="ctr"/>
          <a:lstStyle>
            <a:lvl1pPr algn="l">
              <a:defRPr sz="1000">
                <a:solidFill>
                  <a:schemeClr val="tx2"/>
                </a:solidFill>
              </a:defRPr>
            </a:lvl1pPr>
          </a:lstStyle>
          <a:p>
            <a:fld id="{4C4A18AA-98C8-4379-99C1-22A603A71FFD}" type="slidenum">
              <a:rPr lang="en-IE" smtClean="0"/>
              <a:pPr/>
              <a:t>‹#›</a:t>
            </a:fld>
            <a:endParaRPr lang="en-IE" dirty="0"/>
          </a:p>
        </p:txBody>
      </p:sp>
      <p:sp>
        <p:nvSpPr>
          <p:cNvPr id="10" name="Footer Placeholder 3"/>
          <p:cNvSpPr>
            <a:spLocks noGrp="1"/>
          </p:cNvSpPr>
          <p:nvPr>
            <p:ph type="ftr" sz="quarter" idx="3"/>
          </p:nvPr>
        </p:nvSpPr>
        <p:spPr>
          <a:xfrm>
            <a:off x="618862" y="4663502"/>
            <a:ext cx="4122103" cy="365125"/>
          </a:xfrm>
          <a:prstGeom prst="rect">
            <a:avLst/>
          </a:prstGeom>
        </p:spPr>
        <p:txBody>
          <a:bodyPr vert="horz" lIns="91440" tIns="45720" rIns="91440" bIns="45720" rtlCol="0" anchor="ctr"/>
          <a:lstStyle>
            <a:lvl1pPr algn="l">
              <a:defRPr sz="1000">
                <a:solidFill>
                  <a:schemeClr val="tx2"/>
                </a:solidFill>
              </a:defRPr>
            </a:lvl1pPr>
          </a:lstStyle>
          <a:p>
            <a:r>
              <a:rPr lang="en-US" dirty="0"/>
              <a:t>|   Footer</a:t>
            </a:r>
          </a:p>
        </p:txBody>
      </p:sp>
    </p:spTree>
    <p:extLst>
      <p:ext uri="{BB962C8B-B14F-4D97-AF65-F5344CB8AC3E}">
        <p14:creationId xmlns:p14="http://schemas.microsoft.com/office/powerpoint/2010/main" val="1382988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Chart Page">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403225" y="1034144"/>
            <a:ext cx="4157889" cy="3488160"/>
          </a:xfrm>
        </p:spPr>
        <p:txBody>
          <a:bodyPr/>
          <a:lstStyle>
            <a:lvl1pPr marL="0" indent="0" algn="ctr">
              <a:buNone/>
              <a:defRPr/>
            </a:lvl1pPr>
          </a:lstStyle>
          <a:p>
            <a:endParaRPr lang="en-US" dirty="0"/>
          </a:p>
        </p:txBody>
      </p:sp>
      <p:sp>
        <p:nvSpPr>
          <p:cNvPr id="9" name="Chart Placeholder 2"/>
          <p:cNvSpPr>
            <a:spLocks noGrp="1"/>
          </p:cNvSpPr>
          <p:nvPr>
            <p:ph type="chart" sz="quarter" idx="13"/>
          </p:nvPr>
        </p:nvSpPr>
        <p:spPr>
          <a:xfrm>
            <a:off x="4681310" y="1034144"/>
            <a:ext cx="4157889" cy="3488160"/>
          </a:xfrm>
        </p:spPr>
        <p:txBody>
          <a:bodyPr/>
          <a:lstStyle>
            <a:lvl1pPr marL="0" indent="0" algn="ctr">
              <a:buNone/>
              <a:defRPr/>
            </a:lvl1pPr>
          </a:lstStyle>
          <a:p>
            <a:endParaRPr lang="en-US" dirty="0"/>
          </a:p>
        </p:txBody>
      </p:sp>
      <p:sp>
        <p:nvSpPr>
          <p:cNvPr id="11" name="Title Placeholder 1"/>
          <p:cNvSpPr>
            <a:spLocks noGrp="1"/>
          </p:cNvSpPr>
          <p:nvPr>
            <p:ph type="title"/>
          </p:nvPr>
        </p:nvSpPr>
        <p:spPr>
          <a:xfrm>
            <a:off x="403412" y="181286"/>
            <a:ext cx="7632848" cy="766784"/>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7" name="Slide Number Placeholder 5"/>
          <p:cNvSpPr>
            <a:spLocks noGrp="1"/>
          </p:cNvSpPr>
          <p:nvPr>
            <p:ph type="sldNum" sz="quarter" idx="4"/>
          </p:nvPr>
        </p:nvSpPr>
        <p:spPr>
          <a:xfrm>
            <a:off x="403412" y="4663502"/>
            <a:ext cx="424172" cy="365125"/>
          </a:xfrm>
          <a:prstGeom prst="rect">
            <a:avLst/>
          </a:prstGeom>
        </p:spPr>
        <p:txBody>
          <a:bodyPr vert="horz" lIns="91440" tIns="45720" rIns="91440" bIns="45720" rtlCol="0" anchor="ctr"/>
          <a:lstStyle>
            <a:lvl1pPr algn="l">
              <a:defRPr sz="1000">
                <a:solidFill>
                  <a:schemeClr val="tx2"/>
                </a:solidFill>
              </a:defRPr>
            </a:lvl1pPr>
          </a:lstStyle>
          <a:p>
            <a:fld id="{4C4A18AA-98C8-4379-99C1-22A603A71FFD}" type="slidenum">
              <a:rPr lang="en-IE" smtClean="0"/>
              <a:pPr/>
              <a:t>‹#›</a:t>
            </a:fld>
            <a:endParaRPr lang="en-IE" dirty="0"/>
          </a:p>
        </p:txBody>
      </p:sp>
      <p:sp>
        <p:nvSpPr>
          <p:cNvPr id="12" name="Footer Placeholder 3"/>
          <p:cNvSpPr>
            <a:spLocks noGrp="1"/>
          </p:cNvSpPr>
          <p:nvPr>
            <p:ph type="ftr" sz="quarter" idx="3"/>
          </p:nvPr>
        </p:nvSpPr>
        <p:spPr>
          <a:xfrm>
            <a:off x="618862" y="4663502"/>
            <a:ext cx="4122103" cy="365125"/>
          </a:xfrm>
          <a:prstGeom prst="rect">
            <a:avLst/>
          </a:prstGeom>
        </p:spPr>
        <p:txBody>
          <a:bodyPr vert="horz" lIns="91440" tIns="45720" rIns="91440" bIns="45720" rtlCol="0" anchor="ctr"/>
          <a:lstStyle>
            <a:lvl1pPr algn="l">
              <a:defRPr sz="1000">
                <a:solidFill>
                  <a:schemeClr val="tx2"/>
                </a:solidFill>
              </a:defRPr>
            </a:lvl1pPr>
          </a:lstStyle>
          <a:p>
            <a:r>
              <a:rPr lang="en-US" dirty="0"/>
              <a:t>|   Footer</a:t>
            </a:r>
          </a:p>
        </p:txBody>
      </p:sp>
    </p:spTree>
    <p:extLst>
      <p:ext uri="{BB962C8B-B14F-4D97-AF65-F5344CB8AC3E}">
        <p14:creationId xmlns:p14="http://schemas.microsoft.com/office/powerpoint/2010/main" val="2015388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Grey Background Page">
    <p:spTree>
      <p:nvGrpSpPr>
        <p:cNvPr id="1" name=""/>
        <p:cNvGrpSpPr/>
        <p:nvPr/>
      </p:nvGrpSpPr>
      <p:grpSpPr>
        <a:xfrm>
          <a:off x="0" y="0"/>
          <a:ext cx="0" cy="0"/>
          <a:chOff x="0" y="0"/>
          <a:chExt cx="0" cy="0"/>
        </a:xfrm>
      </p:grpSpPr>
      <p:sp>
        <p:nvSpPr>
          <p:cNvPr id="5" name="Rectangle 4"/>
          <p:cNvSpPr/>
          <p:nvPr userDrawn="1"/>
        </p:nvSpPr>
        <p:spPr>
          <a:xfrm>
            <a:off x="403412" y="937185"/>
            <a:ext cx="8446674" cy="37263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403412" y="937185"/>
            <a:ext cx="8442110" cy="0"/>
          </a:xfrm>
          <a:prstGeom prst="line">
            <a:avLst/>
          </a:prstGeom>
          <a:ln w="15875">
            <a:solidFill>
              <a:srgbClr val="243C96"/>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403412" y="181286"/>
            <a:ext cx="7632848" cy="766784"/>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10" name="Slide Number Placeholder 5"/>
          <p:cNvSpPr>
            <a:spLocks noGrp="1"/>
          </p:cNvSpPr>
          <p:nvPr>
            <p:ph type="sldNum" sz="quarter" idx="4"/>
          </p:nvPr>
        </p:nvSpPr>
        <p:spPr>
          <a:xfrm>
            <a:off x="403412" y="4663502"/>
            <a:ext cx="424172" cy="365125"/>
          </a:xfrm>
          <a:prstGeom prst="rect">
            <a:avLst/>
          </a:prstGeom>
        </p:spPr>
        <p:txBody>
          <a:bodyPr vert="horz" lIns="91440" tIns="45720" rIns="91440" bIns="45720" rtlCol="0" anchor="ctr"/>
          <a:lstStyle>
            <a:lvl1pPr algn="l">
              <a:defRPr sz="1000">
                <a:solidFill>
                  <a:schemeClr val="tx2"/>
                </a:solidFill>
              </a:defRPr>
            </a:lvl1pPr>
          </a:lstStyle>
          <a:p>
            <a:fld id="{4C4A18AA-98C8-4379-99C1-22A603A71FFD}" type="slidenum">
              <a:rPr lang="en-IE" smtClean="0"/>
              <a:pPr/>
              <a:t>‹#›</a:t>
            </a:fld>
            <a:endParaRPr lang="en-IE" dirty="0"/>
          </a:p>
        </p:txBody>
      </p:sp>
      <p:sp>
        <p:nvSpPr>
          <p:cNvPr id="11" name="Footer Placeholder 3"/>
          <p:cNvSpPr>
            <a:spLocks noGrp="1"/>
          </p:cNvSpPr>
          <p:nvPr>
            <p:ph type="ftr" sz="quarter" idx="3"/>
          </p:nvPr>
        </p:nvSpPr>
        <p:spPr>
          <a:xfrm>
            <a:off x="618862" y="4663502"/>
            <a:ext cx="4122103" cy="365125"/>
          </a:xfrm>
          <a:prstGeom prst="rect">
            <a:avLst/>
          </a:prstGeom>
        </p:spPr>
        <p:txBody>
          <a:bodyPr vert="horz" lIns="91440" tIns="45720" rIns="91440" bIns="45720" rtlCol="0" anchor="ctr"/>
          <a:lstStyle>
            <a:lvl1pPr algn="l">
              <a:defRPr sz="1000">
                <a:solidFill>
                  <a:schemeClr val="tx2"/>
                </a:solidFill>
              </a:defRPr>
            </a:lvl1pPr>
          </a:lstStyle>
          <a:p>
            <a:r>
              <a:rPr lang="en-US" dirty="0"/>
              <a:t>|   Footer</a:t>
            </a:r>
          </a:p>
        </p:txBody>
      </p:sp>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34322" y="274638"/>
            <a:ext cx="511200" cy="511200"/>
          </a:xfrm>
          <a:prstGeom prst="rect">
            <a:avLst/>
          </a:prstGeom>
        </p:spPr>
      </p:pic>
    </p:spTree>
    <p:extLst>
      <p:ext uri="{BB962C8B-B14F-4D97-AF65-F5344CB8AC3E}">
        <p14:creationId xmlns:p14="http://schemas.microsoft.com/office/powerpoint/2010/main" val="1131054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34322" y="274638"/>
            <a:ext cx="511200" cy="511200"/>
          </a:xfrm>
          <a:prstGeom prst="rect">
            <a:avLst/>
          </a:prstGeom>
        </p:spPr>
      </p:pic>
      <p:sp>
        <p:nvSpPr>
          <p:cNvPr id="6" name="Title 1"/>
          <p:cNvSpPr>
            <a:spLocks noGrp="1"/>
          </p:cNvSpPr>
          <p:nvPr>
            <p:ph type="title" hasCustomPrompt="1"/>
          </p:nvPr>
        </p:nvSpPr>
        <p:spPr>
          <a:xfrm>
            <a:off x="794533" y="1421073"/>
            <a:ext cx="4819189" cy="1529091"/>
          </a:xfrm>
          <a:prstGeom prst="rect">
            <a:avLst/>
          </a:prstGeom>
        </p:spPr>
        <p:txBody>
          <a:bodyPr anchor="t">
            <a:normAutofit/>
          </a:bodyPr>
          <a:lstStyle>
            <a:lvl1pPr algn="l">
              <a:lnSpc>
                <a:spcPts val="5000"/>
              </a:lnSpc>
              <a:defRPr sz="5000" b="1" cap="none">
                <a:solidFill>
                  <a:schemeClr val="bg1"/>
                </a:solidFill>
              </a:defRPr>
            </a:lvl1pPr>
          </a:lstStyle>
          <a:p>
            <a:r>
              <a:rPr lang="ga-IE" dirty="0"/>
              <a:t>Insert sign-off message</a:t>
            </a:r>
          </a:p>
        </p:txBody>
      </p:sp>
      <p:sp>
        <p:nvSpPr>
          <p:cNvPr id="7" name="Text Placeholder 7"/>
          <p:cNvSpPr>
            <a:spLocks noGrp="1"/>
          </p:cNvSpPr>
          <p:nvPr>
            <p:ph type="body" sz="quarter" idx="10" hasCustomPrompt="1"/>
          </p:nvPr>
        </p:nvSpPr>
        <p:spPr>
          <a:xfrm>
            <a:off x="793441" y="2950164"/>
            <a:ext cx="4820151" cy="556965"/>
          </a:xfrm>
        </p:spPr>
        <p:txBody>
          <a:bodyPr>
            <a:normAutofit/>
          </a:bodyPr>
          <a:lstStyle>
            <a:lvl1pPr marL="0" indent="0">
              <a:buNone/>
              <a:defRPr sz="2000" baseline="0">
                <a:solidFill>
                  <a:schemeClr val="bg1"/>
                </a:solidFill>
              </a:defRPr>
            </a:lvl1pPr>
          </a:lstStyle>
          <a:p>
            <a:pPr lvl="0"/>
            <a:r>
              <a:rPr lang="en-US" dirty="0"/>
              <a:t>Web/email address</a:t>
            </a:r>
          </a:p>
        </p:txBody>
      </p:sp>
      <p:pic>
        <p:nvPicPr>
          <p:cNvPr id="2" name="Picture 1"/>
          <p:cNvPicPr>
            <a:picLocks noChangeAspect="1"/>
          </p:cNvPicPr>
          <p:nvPr userDrawn="1"/>
        </p:nvPicPr>
        <p:blipFill>
          <a:blip r:embed="rId4"/>
          <a:stretch>
            <a:fillRect/>
          </a:stretch>
        </p:blipFill>
        <p:spPr>
          <a:xfrm>
            <a:off x="6408000" y="2232000"/>
            <a:ext cx="2235200" cy="1066800"/>
          </a:xfrm>
          <a:prstGeom prst="rect">
            <a:avLst/>
          </a:prstGeom>
        </p:spPr>
      </p:pic>
    </p:spTree>
    <p:extLst>
      <p:ext uri="{BB962C8B-B14F-4D97-AF65-F5344CB8AC3E}">
        <p14:creationId xmlns:p14="http://schemas.microsoft.com/office/powerpoint/2010/main" val="814959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pter Slide - Blue">
    <p:bg>
      <p:bgPr>
        <a:blipFill dpi="0" rotWithShape="1">
          <a:blip r:embed="rId2" cstate="screen">
            <a:lum/>
            <a:extLst>
              <a:ext uri="{28A0092B-C50C-407E-A947-70E740481C1C}">
                <a14:useLocalDpi xmlns:a14="http://schemas.microsoft.com/office/drawing/2010/main"/>
              </a:ext>
            </a:extLst>
          </a:blip>
          <a:srcRect/>
          <a:stretch>
            <a:fillRect t="-2000" b="-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34322" y="274638"/>
            <a:ext cx="511200" cy="511200"/>
          </a:xfrm>
          <a:prstGeom prst="rect">
            <a:avLst/>
          </a:prstGeom>
        </p:spPr>
      </p:pic>
      <p:sp>
        <p:nvSpPr>
          <p:cNvPr id="7" name="Text Placeholder 6"/>
          <p:cNvSpPr>
            <a:spLocks noGrp="1"/>
          </p:cNvSpPr>
          <p:nvPr>
            <p:ph type="body" sz="quarter" idx="10" hasCustomPrompt="1"/>
          </p:nvPr>
        </p:nvSpPr>
        <p:spPr>
          <a:xfrm>
            <a:off x="286440" y="1024568"/>
            <a:ext cx="1928124" cy="1817783"/>
          </a:xfrm>
        </p:spPr>
        <p:txBody>
          <a:bodyPr anchor="ctr">
            <a:noAutofit/>
          </a:bodyPr>
          <a:lstStyle>
            <a:lvl1pPr marL="0" indent="0" algn="ctr">
              <a:buNone/>
              <a:defRPr sz="10600" b="1">
                <a:solidFill>
                  <a:schemeClr val="bg1"/>
                </a:solidFill>
              </a:defRPr>
            </a:lvl1pPr>
          </a:lstStyle>
          <a:p>
            <a:pPr lvl="0"/>
            <a:r>
              <a:rPr lang="en-US" dirty="0"/>
              <a:t>#</a:t>
            </a:r>
          </a:p>
        </p:txBody>
      </p:sp>
      <p:sp>
        <p:nvSpPr>
          <p:cNvPr id="9" name="Text Placeholder 8"/>
          <p:cNvSpPr>
            <a:spLocks noGrp="1"/>
          </p:cNvSpPr>
          <p:nvPr>
            <p:ph type="body" sz="quarter" idx="11" hasCustomPrompt="1"/>
          </p:nvPr>
        </p:nvSpPr>
        <p:spPr>
          <a:xfrm>
            <a:off x="2688594" y="1399352"/>
            <a:ext cx="3524920" cy="1795462"/>
          </a:xfrm>
        </p:spPr>
        <p:txBody>
          <a:bodyPr>
            <a:normAutofit/>
          </a:bodyPr>
          <a:lstStyle>
            <a:lvl1pPr marL="0" indent="0">
              <a:lnSpc>
                <a:spcPts val="3400"/>
              </a:lnSpc>
              <a:spcBef>
                <a:spcPts val="0"/>
              </a:spcBef>
              <a:buNone/>
              <a:defRPr sz="3400" b="1">
                <a:solidFill>
                  <a:schemeClr val="bg1"/>
                </a:solidFill>
              </a:defRPr>
            </a:lvl1pPr>
          </a:lstStyle>
          <a:p>
            <a:pPr lvl="0"/>
            <a:r>
              <a:rPr lang="ga-IE" dirty="0"/>
              <a:t>Chapter slides create rhythm in your presentation</a:t>
            </a:r>
            <a:endParaRPr lang="en-US" dirty="0"/>
          </a:p>
        </p:txBody>
      </p:sp>
    </p:spTree>
    <p:extLst>
      <p:ext uri="{BB962C8B-B14F-4D97-AF65-F5344CB8AC3E}">
        <p14:creationId xmlns:p14="http://schemas.microsoft.com/office/powerpoint/2010/main" val="1275614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hapter Slide - Green">
    <p:bg>
      <p:bgPr>
        <a:blipFill dpi="0" rotWithShape="1">
          <a:blip r:embed="rId2" cstate="screen">
            <a:lum/>
            <a:extLst>
              <a:ext uri="{28A0092B-C50C-407E-A947-70E740481C1C}">
                <a14:useLocalDpi xmlns:a14="http://schemas.microsoft.com/office/drawing/2010/main"/>
              </a:ext>
            </a:extLst>
          </a:blip>
          <a:srcRect/>
          <a:stretch>
            <a:fillRect t="-2000" b="-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34322" y="274638"/>
            <a:ext cx="511200" cy="511200"/>
          </a:xfrm>
          <a:prstGeom prst="rect">
            <a:avLst/>
          </a:prstGeom>
        </p:spPr>
      </p:pic>
      <p:sp>
        <p:nvSpPr>
          <p:cNvPr id="6" name="Text Placeholder 6"/>
          <p:cNvSpPr>
            <a:spLocks noGrp="1"/>
          </p:cNvSpPr>
          <p:nvPr>
            <p:ph type="body" sz="quarter" idx="10" hasCustomPrompt="1"/>
          </p:nvPr>
        </p:nvSpPr>
        <p:spPr>
          <a:xfrm>
            <a:off x="286440" y="1024568"/>
            <a:ext cx="1928124" cy="1817783"/>
          </a:xfrm>
        </p:spPr>
        <p:txBody>
          <a:bodyPr anchor="ctr">
            <a:noAutofit/>
          </a:bodyPr>
          <a:lstStyle>
            <a:lvl1pPr marL="0" indent="0" algn="ctr">
              <a:buNone/>
              <a:defRPr sz="10600" b="1">
                <a:solidFill>
                  <a:schemeClr val="bg1"/>
                </a:solidFill>
              </a:defRPr>
            </a:lvl1pPr>
          </a:lstStyle>
          <a:p>
            <a:pPr lvl="0"/>
            <a:r>
              <a:rPr lang="en-US" dirty="0"/>
              <a:t>#</a:t>
            </a:r>
          </a:p>
        </p:txBody>
      </p:sp>
      <p:sp>
        <p:nvSpPr>
          <p:cNvPr id="7" name="Text Placeholder 8"/>
          <p:cNvSpPr>
            <a:spLocks noGrp="1"/>
          </p:cNvSpPr>
          <p:nvPr>
            <p:ph type="body" sz="quarter" idx="11" hasCustomPrompt="1"/>
          </p:nvPr>
        </p:nvSpPr>
        <p:spPr>
          <a:xfrm>
            <a:off x="2688594" y="1399352"/>
            <a:ext cx="3524920" cy="1795462"/>
          </a:xfrm>
        </p:spPr>
        <p:txBody>
          <a:bodyPr>
            <a:normAutofit/>
          </a:bodyPr>
          <a:lstStyle>
            <a:lvl1pPr marL="0" indent="0">
              <a:lnSpc>
                <a:spcPts val="3400"/>
              </a:lnSpc>
              <a:spcBef>
                <a:spcPts val="0"/>
              </a:spcBef>
              <a:buNone/>
              <a:defRPr sz="3400" b="1">
                <a:solidFill>
                  <a:schemeClr val="bg1"/>
                </a:solidFill>
              </a:defRPr>
            </a:lvl1pPr>
          </a:lstStyle>
          <a:p>
            <a:pPr lvl="0"/>
            <a:r>
              <a:rPr lang="ga-IE" dirty="0"/>
              <a:t>Chapter slides create rhythm in your presentation</a:t>
            </a:r>
            <a:endParaRPr lang="en-US" dirty="0"/>
          </a:p>
        </p:txBody>
      </p:sp>
    </p:spTree>
    <p:extLst>
      <p:ext uri="{BB962C8B-B14F-4D97-AF65-F5344CB8AC3E}">
        <p14:creationId xmlns:p14="http://schemas.microsoft.com/office/powerpoint/2010/main" val="695935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2 - Dark Blue">
    <p:bg>
      <p:bgPr>
        <a:blipFill dpi="0" rotWithShape="1">
          <a:blip r:embed="rId2" cstate="screen">
            <a:lum/>
            <a:extLst>
              <a:ext uri="{28A0092B-C50C-407E-A947-70E740481C1C}">
                <a14:useLocalDpi xmlns:a14="http://schemas.microsoft.com/office/drawing/2010/main"/>
              </a:ext>
            </a:extLst>
          </a:blip>
          <a:srcRect/>
          <a:stretch>
            <a:fillRect t="-2000" b="-2000"/>
          </a:stretch>
        </a:blipFill>
        <a:effectLst/>
      </p:bgPr>
    </p:bg>
    <p:spTree>
      <p:nvGrpSpPr>
        <p:cNvPr id="1" name=""/>
        <p:cNvGrpSpPr/>
        <p:nvPr/>
      </p:nvGrpSpPr>
      <p:grpSpPr>
        <a:xfrm>
          <a:off x="0" y="0"/>
          <a:ext cx="0" cy="0"/>
          <a:chOff x="0" y="0"/>
          <a:chExt cx="0" cy="0"/>
        </a:xfrm>
      </p:grpSpPr>
      <p:sp>
        <p:nvSpPr>
          <p:cNvPr id="5" name="Picture Placeholder 6"/>
          <p:cNvSpPr>
            <a:spLocks noGrp="1"/>
          </p:cNvSpPr>
          <p:nvPr>
            <p:ph type="pic" sz="quarter" idx="10"/>
          </p:nvPr>
        </p:nvSpPr>
        <p:spPr>
          <a:xfrm flipH="1">
            <a:off x="5688000" y="1314450"/>
            <a:ext cx="3027600" cy="2286000"/>
          </a:xfrm>
          <a:prstGeom prst="round2DiagRect">
            <a:avLst>
              <a:gd name="adj1" fmla="val 10650"/>
              <a:gd name="adj2" fmla="val 0"/>
            </a:avLst>
          </a:prstGeom>
          <a:solidFill>
            <a:schemeClr val="bg1">
              <a:lumMod val="95000"/>
            </a:schemeClr>
          </a:solidFill>
        </p:spPr>
        <p:txBody>
          <a:bodyPr>
            <a:normAutofit/>
          </a:bodyPr>
          <a:lstStyle>
            <a:lvl1pPr marL="0" indent="0" algn="ctr">
              <a:buNone/>
              <a:defRPr sz="2400"/>
            </a:lvl1pPr>
          </a:lstStyle>
          <a:p>
            <a:endParaRPr lang="en-US" dirty="0"/>
          </a:p>
        </p:txBody>
      </p:sp>
      <p:sp>
        <p:nvSpPr>
          <p:cNvPr id="6" name="Round Diagonal Corner Rectangle 5"/>
          <p:cNvSpPr/>
          <p:nvPr userDrawn="1"/>
        </p:nvSpPr>
        <p:spPr>
          <a:xfrm>
            <a:off x="5688000" y="3723795"/>
            <a:ext cx="1303200" cy="921600"/>
          </a:xfrm>
          <a:prstGeom prst="round2DiagRect">
            <a:avLst>
              <a:gd name="adj1" fmla="val 30361"/>
              <a:gd name="adj2" fmla="val 0"/>
            </a:avLst>
          </a:prstGeom>
          <a:solidFill>
            <a:srgbClr val="96D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Diagonal Corner Rectangle 6"/>
          <p:cNvSpPr/>
          <p:nvPr userDrawn="1"/>
        </p:nvSpPr>
        <p:spPr>
          <a:xfrm flipH="1">
            <a:off x="421121" y="2809394"/>
            <a:ext cx="5148000" cy="1548000"/>
          </a:xfrm>
          <a:prstGeom prst="round2DiagRect">
            <a:avLst>
              <a:gd name="adj1" fmla="val 19511"/>
              <a:gd name="adj2" fmla="val 0"/>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a:spLocks noGrp="1"/>
          </p:cNvSpPr>
          <p:nvPr>
            <p:ph type="subTitle" idx="1"/>
          </p:nvPr>
        </p:nvSpPr>
        <p:spPr>
          <a:xfrm>
            <a:off x="827584" y="2959772"/>
            <a:ext cx="4248472" cy="348188"/>
          </a:xfrm>
        </p:spPr>
        <p:txBody>
          <a:bodyPr>
            <a:normAutofit/>
          </a:bodyPr>
          <a:lstStyle>
            <a:lvl1pPr marL="0" indent="0" algn="l">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IE" dirty="0"/>
          </a:p>
        </p:txBody>
      </p:sp>
      <p:sp>
        <p:nvSpPr>
          <p:cNvPr id="9" name="Text Placeholder 11"/>
          <p:cNvSpPr>
            <a:spLocks noGrp="1"/>
          </p:cNvSpPr>
          <p:nvPr>
            <p:ph type="body" sz="quarter" idx="14" hasCustomPrompt="1"/>
          </p:nvPr>
        </p:nvSpPr>
        <p:spPr>
          <a:xfrm>
            <a:off x="827584" y="1226156"/>
            <a:ext cx="4248472" cy="608331"/>
          </a:xfrm>
        </p:spPr>
        <p:txBody>
          <a:bodyPr>
            <a:normAutofit/>
          </a:bodyPr>
          <a:lstStyle>
            <a:lvl1pPr marL="0" indent="0">
              <a:lnSpc>
                <a:spcPts val="3600"/>
              </a:lnSpc>
              <a:buNone/>
              <a:defRPr sz="3000" b="0" i="0">
                <a:solidFill>
                  <a:schemeClr val="accent1"/>
                </a:solidFill>
                <a:latin typeface="Arial" charset="0"/>
                <a:ea typeface="Arial" charset="0"/>
                <a:cs typeface="Arial" charset="0"/>
              </a:defRPr>
            </a:lvl1pPr>
          </a:lstStyle>
          <a:p>
            <a:pPr lvl="0"/>
            <a:r>
              <a:rPr lang="en-US" dirty="0"/>
              <a:t>Presentation Title:</a:t>
            </a:r>
          </a:p>
        </p:txBody>
      </p:sp>
      <p:sp>
        <p:nvSpPr>
          <p:cNvPr id="10" name="Text Placeholder 11"/>
          <p:cNvSpPr>
            <a:spLocks noGrp="1"/>
          </p:cNvSpPr>
          <p:nvPr>
            <p:ph type="body" sz="quarter" idx="15" hasCustomPrompt="1"/>
          </p:nvPr>
        </p:nvSpPr>
        <p:spPr>
          <a:xfrm>
            <a:off x="827584" y="1730929"/>
            <a:ext cx="4248472" cy="1134451"/>
          </a:xfrm>
        </p:spPr>
        <p:txBody>
          <a:bodyPr>
            <a:normAutofit/>
          </a:bodyPr>
          <a:lstStyle>
            <a:lvl1pPr marL="0" indent="0">
              <a:lnSpc>
                <a:spcPts val="3000"/>
              </a:lnSpc>
              <a:buNone/>
              <a:defRPr sz="3000" b="1" i="0">
                <a:solidFill>
                  <a:schemeClr val="accent1"/>
                </a:solidFill>
                <a:latin typeface="Arial" charset="0"/>
                <a:ea typeface="Arial" charset="0"/>
                <a:cs typeface="Arial" charset="0"/>
              </a:defRPr>
            </a:lvl1pPr>
          </a:lstStyle>
          <a:p>
            <a:pPr lvl="0"/>
            <a:r>
              <a:rPr lang="en-US" dirty="0"/>
              <a:t>Click to edit</a:t>
            </a:r>
            <a:br>
              <a:rPr lang="en-US" dirty="0"/>
            </a:br>
            <a:r>
              <a:rPr lang="en-US" dirty="0"/>
              <a:t>Master title style</a:t>
            </a:r>
          </a:p>
        </p:txBody>
      </p:sp>
      <p:sp>
        <p:nvSpPr>
          <p:cNvPr id="11" name="Text Placeholder 23"/>
          <p:cNvSpPr>
            <a:spLocks noGrp="1"/>
          </p:cNvSpPr>
          <p:nvPr>
            <p:ph type="body" sz="quarter" idx="17" hasCustomPrompt="1"/>
          </p:nvPr>
        </p:nvSpPr>
        <p:spPr>
          <a:xfrm>
            <a:off x="827088" y="3664871"/>
            <a:ext cx="4249737" cy="233601"/>
          </a:xfrm>
        </p:spPr>
        <p:txBody>
          <a:bodyPr>
            <a:noAutofit/>
          </a:bodyPr>
          <a:lstStyle>
            <a:lvl1pPr marL="0" indent="0">
              <a:buNone/>
              <a:defRPr sz="1000" b="1" i="0" spc="0" baseline="0">
                <a:solidFill>
                  <a:schemeClr val="bg1"/>
                </a:solidFill>
                <a:latin typeface="Arial" charset="0"/>
                <a:ea typeface="Arial" charset="0"/>
                <a:cs typeface="Arial" charset="0"/>
              </a:defRPr>
            </a:lvl1pPr>
          </a:lstStyle>
          <a:p>
            <a:pPr lvl="0"/>
            <a:r>
              <a:rPr lang="en-US" dirty="0"/>
              <a:t>Presenter Name</a:t>
            </a:r>
          </a:p>
        </p:txBody>
      </p:sp>
      <p:sp>
        <p:nvSpPr>
          <p:cNvPr id="12" name="Text Placeholder 23"/>
          <p:cNvSpPr>
            <a:spLocks noGrp="1"/>
          </p:cNvSpPr>
          <p:nvPr>
            <p:ph type="body" sz="quarter" idx="18" hasCustomPrompt="1"/>
          </p:nvPr>
        </p:nvSpPr>
        <p:spPr>
          <a:xfrm>
            <a:off x="827088" y="3865329"/>
            <a:ext cx="4249737" cy="227170"/>
          </a:xfrm>
        </p:spPr>
        <p:txBody>
          <a:bodyPr>
            <a:normAutofit/>
          </a:bodyPr>
          <a:lstStyle>
            <a:lvl1pPr marL="0" indent="0">
              <a:lnSpc>
                <a:spcPts val="1000"/>
              </a:lnSpc>
              <a:buNone/>
              <a:defRPr sz="1000" b="0" i="0" spc="0" baseline="0">
                <a:solidFill>
                  <a:schemeClr val="bg1"/>
                </a:solidFill>
                <a:latin typeface="Arial" charset="0"/>
                <a:ea typeface="Arial" charset="0"/>
                <a:cs typeface="Arial" charset="0"/>
              </a:defRPr>
            </a:lvl1pPr>
          </a:lstStyle>
          <a:p>
            <a:pPr lvl="0"/>
            <a:r>
              <a:rPr lang="en-US"/>
              <a:t>Conference Title  |  </a:t>
            </a:r>
            <a:fld id="{25C43584-8204-214B-A528-95DB35E2B452}" type="datetime3">
              <a:rPr lang="en-IE" smtClean="0"/>
              <a:t>10 May 2019</a:t>
            </a:fld>
            <a:endParaRPr lang="en-US" dirty="0"/>
          </a:p>
        </p:txBody>
      </p:sp>
    </p:spTree>
    <p:extLst>
      <p:ext uri="{BB962C8B-B14F-4D97-AF65-F5344CB8AC3E}">
        <p14:creationId xmlns:p14="http://schemas.microsoft.com/office/powerpoint/2010/main" val="492694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hapter Slide - Teal">
    <p:bg>
      <p:bgPr>
        <a:blipFill dpi="0" rotWithShape="1">
          <a:blip r:embed="rId2" cstate="screen">
            <a:lum/>
            <a:extLst>
              <a:ext uri="{28A0092B-C50C-407E-A947-70E740481C1C}">
                <a14:useLocalDpi xmlns:a14="http://schemas.microsoft.com/office/drawing/2010/main"/>
              </a:ext>
            </a:extLst>
          </a:blip>
          <a:srcRect/>
          <a:stretch>
            <a:fillRect t="-2000" b="-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34322" y="274638"/>
            <a:ext cx="511200" cy="511200"/>
          </a:xfrm>
          <a:prstGeom prst="rect">
            <a:avLst/>
          </a:prstGeom>
        </p:spPr>
      </p:pic>
      <p:sp>
        <p:nvSpPr>
          <p:cNvPr id="6" name="Text Placeholder 6"/>
          <p:cNvSpPr>
            <a:spLocks noGrp="1"/>
          </p:cNvSpPr>
          <p:nvPr>
            <p:ph type="body" sz="quarter" idx="10" hasCustomPrompt="1"/>
          </p:nvPr>
        </p:nvSpPr>
        <p:spPr>
          <a:xfrm>
            <a:off x="286440" y="1024568"/>
            <a:ext cx="1928124" cy="1817783"/>
          </a:xfrm>
        </p:spPr>
        <p:txBody>
          <a:bodyPr anchor="ctr">
            <a:noAutofit/>
          </a:bodyPr>
          <a:lstStyle>
            <a:lvl1pPr marL="0" indent="0" algn="ctr">
              <a:buNone/>
              <a:defRPr sz="10600" b="1">
                <a:solidFill>
                  <a:schemeClr val="bg1"/>
                </a:solidFill>
              </a:defRPr>
            </a:lvl1pPr>
          </a:lstStyle>
          <a:p>
            <a:pPr lvl="0"/>
            <a:r>
              <a:rPr lang="en-US" dirty="0"/>
              <a:t>#</a:t>
            </a:r>
          </a:p>
        </p:txBody>
      </p:sp>
      <p:sp>
        <p:nvSpPr>
          <p:cNvPr id="7" name="Text Placeholder 8"/>
          <p:cNvSpPr>
            <a:spLocks noGrp="1"/>
          </p:cNvSpPr>
          <p:nvPr>
            <p:ph type="body" sz="quarter" idx="11" hasCustomPrompt="1"/>
          </p:nvPr>
        </p:nvSpPr>
        <p:spPr>
          <a:xfrm>
            <a:off x="2688594" y="1399352"/>
            <a:ext cx="3524920" cy="1795462"/>
          </a:xfrm>
        </p:spPr>
        <p:txBody>
          <a:bodyPr>
            <a:normAutofit/>
          </a:bodyPr>
          <a:lstStyle>
            <a:lvl1pPr marL="0" indent="0">
              <a:lnSpc>
                <a:spcPts val="3400"/>
              </a:lnSpc>
              <a:spcBef>
                <a:spcPts val="0"/>
              </a:spcBef>
              <a:buNone/>
              <a:defRPr sz="3400" b="1">
                <a:solidFill>
                  <a:schemeClr val="bg1"/>
                </a:solidFill>
              </a:defRPr>
            </a:lvl1pPr>
          </a:lstStyle>
          <a:p>
            <a:pPr lvl="0"/>
            <a:r>
              <a:rPr lang="ga-IE" dirty="0"/>
              <a:t>Chapter slides create rhythm in your presentation</a:t>
            </a:r>
            <a:endParaRPr lang="en-US" dirty="0"/>
          </a:p>
        </p:txBody>
      </p:sp>
    </p:spTree>
    <p:extLst>
      <p:ext uri="{BB962C8B-B14F-4D97-AF65-F5344CB8AC3E}">
        <p14:creationId xmlns:p14="http://schemas.microsoft.com/office/powerpoint/2010/main" val="1236221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hapter Slide - Purple">
    <p:bg>
      <p:bgPr>
        <a:blipFill dpi="0" rotWithShape="1">
          <a:blip r:embed="rId2" cstate="screen">
            <a:lum/>
            <a:extLst>
              <a:ext uri="{28A0092B-C50C-407E-A947-70E740481C1C}">
                <a14:useLocalDpi xmlns:a14="http://schemas.microsoft.com/office/drawing/2010/main"/>
              </a:ext>
            </a:extLst>
          </a:blip>
          <a:srcRect/>
          <a:stretch>
            <a:fillRect t="-2000" b="-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34322" y="274638"/>
            <a:ext cx="511200" cy="511200"/>
          </a:xfrm>
          <a:prstGeom prst="rect">
            <a:avLst/>
          </a:prstGeom>
        </p:spPr>
      </p:pic>
      <p:sp>
        <p:nvSpPr>
          <p:cNvPr id="6" name="Text Placeholder 6"/>
          <p:cNvSpPr>
            <a:spLocks noGrp="1"/>
          </p:cNvSpPr>
          <p:nvPr>
            <p:ph type="body" sz="quarter" idx="10" hasCustomPrompt="1"/>
          </p:nvPr>
        </p:nvSpPr>
        <p:spPr>
          <a:xfrm>
            <a:off x="286440" y="1024568"/>
            <a:ext cx="1928124" cy="1817783"/>
          </a:xfrm>
        </p:spPr>
        <p:txBody>
          <a:bodyPr anchor="ctr">
            <a:noAutofit/>
          </a:bodyPr>
          <a:lstStyle>
            <a:lvl1pPr marL="0" indent="0" algn="ctr">
              <a:buNone/>
              <a:defRPr sz="10600" b="1">
                <a:solidFill>
                  <a:schemeClr val="bg1"/>
                </a:solidFill>
              </a:defRPr>
            </a:lvl1pPr>
          </a:lstStyle>
          <a:p>
            <a:pPr lvl="0"/>
            <a:r>
              <a:rPr lang="en-US" dirty="0"/>
              <a:t>#</a:t>
            </a:r>
          </a:p>
        </p:txBody>
      </p:sp>
      <p:sp>
        <p:nvSpPr>
          <p:cNvPr id="7" name="Text Placeholder 8"/>
          <p:cNvSpPr>
            <a:spLocks noGrp="1"/>
          </p:cNvSpPr>
          <p:nvPr>
            <p:ph type="body" sz="quarter" idx="11" hasCustomPrompt="1"/>
          </p:nvPr>
        </p:nvSpPr>
        <p:spPr>
          <a:xfrm>
            <a:off x="2688594" y="1399352"/>
            <a:ext cx="3524920" cy="1795462"/>
          </a:xfrm>
        </p:spPr>
        <p:txBody>
          <a:bodyPr>
            <a:normAutofit/>
          </a:bodyPr>
          <a:lstStyle>
            <a:lvl1pPr marL="0" indent="0">
              <a:lnSpc>
                <a:spcPts val="3400"/>
              </a:lnSpc>
              <a:spcBef>
                <a:spcPts val="0"/>
              </a:spcBef>
              <a:buNone/>
              <a:defRPr sz="3400" b="1">
                <a:solidFill>
                  <a:schemeClr val="bg1"/>
                </a:solidFill>
              </a:defRPr>
            </a:lvl1pPr>
          </a:lstStyle>
          <a:p>
            <a:pPr lvl="0"/>
            <a:r>
              <a:rPr lang="ga-IE" dirty="0"/>
              <a:t>Chapter slides create rhythm in your presentation</a:t>
            </a:r>
            <a:endParaRPr lang="en-US" dirty="0"/>
          </a:p>
        </p:txBody>
      </p:sp>
    </p:spTree>
    <p:extLst>
      <p:ext uri="{BB962C8B-B14F-4D97-AF65-F5344CB8AC3E}">
        <p14:creationId xmlns:p14="http://schemas.microsoft.com/office/powerpoint/2010/main" val="265039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hapter Slide - Pink">
    <p:bg>
      <p:bgPr>
        <a:blipFill dpi="0" rotWithShape="1">
          <a:blip r:embed="rId2" cstate="screen">
            <a:lum/>
            <a:extLst>
              <a:ext uri="{28A0092B-C50C-407E-A947-70E740481C1C}">
                <a14:useLocalDpi xmlns:a14="http://schemas.microsoft.com/office/drawing/2010/main"/>
              </a:ext>
            </a:extLst>
          </a:blip>
          <a:srcRect/>
          <a:stretch>
            <a:fillRect t="-2000" b="-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34322" y="274638"/>
            <a:ext cx="511200" cy="511200"/>
          </a:xfrm>
          <a:prstGeom prst="rect">
            <a:avLst/>
          </a:prstGeom>
        </p:spPr>
      </p:pic>
      <p:sp>
        <p:nvSpPr>
          <p:cNvPr id="3" name="Text Placeholder 6"/>
          <p:cNvSpPr>
            <a:spLocks noGrp="1"/>
          </p:cNvSpPr>
          <p:nvPr>
            <p:ph type="body" sz="quarter" idx="10" hasCustomPrompt="1"/>
          </p:nvPr>
        </p:nvSpPr>
        <p:spPr>
          <a:xfrm>
            <a:off x="286440" y="1024568"/>
            <a:ext cx="1928124" cy="1817783"/>
          </a:xfrm>
        </p:spPr>
        <p:txBody>
          <a:bodyPr anchor="ctr">
            <a:noAutofit/>
          </a:bodyPr>
          <a:lstStyle>
            <a:lvl1pPr marL="0" indent="0" algn="ctr">
              <a:buNone/>
              <a:defRPr sz="10600" b="1">
                <a:solidFill>
                  <a:schemeClr val="bg1"/>
                </a:solidFill>
              </a:defRPr>
            </a:lvl1pPr>
          </a:lstStyle>
          <a:p>
            <a:pPr lvl="0"/>
            <a:r>
              <a:rPr lang="en-US" dirty="0"/>
              <a:t>#</a:t>
            </a:r>
          </a:p>
        </p:txBody>
      </p:sp>
      <p:sp>
        <p:nvSpPr>
          <p:cNvPr id="4" name="Text Placeholder 8"/>
          <p:cNvSpPr>
            <a:spLocks noGrp="1"/>
          </p:cNvSpPr>
          <p:nvPr>
            <p:ph type="body" sz="quarter" idx="11" hasCustomPrompt="1"/>
          </p:nvPr>
        </p:nvSpPr>
        <p:spPr>
          <a:xfrm>
            <a:off x="2688594" y="1399352"/>
            <a:ext cx="3524920" cy="1795462"/>
          </a:xfrm>
        </p:spPr>
        <p:txBody>
          <a:bodyPr>
            <a:normAutofit/>
          </a:bodyPr>
          <a:lstStyle>
            <a:lvl1pPr marL="0" indent="0">
              <a:lnSpc>
                <a:spcPts val="3400"/>
              </a:lnSpc>
              <a:spcBef>
                <a:spcPts val="0"/>
              </a:spcBef>
              <a:buNone/>
              <a:defRPr sz="3400" b="1">
                <a:solidFill>
                  <a:schemeClr val="bg1"/>
                </a:solidFill>
              </a:defRPr>
            </a:lvl1pPr>
          </a:lstStyle>
          <a:p>
            <a:pPr lvl="0"/>
            <a:r>
              <a:rPr lang="ga-IE" dirty="0"/>
              <a:t>Chapter slides create rhythm in your presentation</a:t>
            </a:r>
            <a:endParaRPr lang="en-US" dirty="0"/>
          </a:p>
        </p:txBody>
      </p:sp>
    </p:spTree>
    <p:extLst>
      <p:ext uri="{BB962C8B-B14F-4D97-AF65-F5344CB8AC3E}">
        <p14:creationId xmlns:p14="http://schemas.microsoft.com/office/powerpoint/2010/main" val="236840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hapter Slide - Grey">
    <p:bg>
      <p:bgPr>
        <a:blipFill dpi="0" rotWithShape="1">
          <a:blip r:embed="rId2" cstate="screen">
            <a:lum/>
            <a:extLst>
              <a:ext uri="{28A0092B-C50C-407E-A947-70E740481C1C}">
                <a14:useLocalDpi xmlns:a14="http://schemas.microsoft.com/office/drawing/2010/main"/>
              </a:ext>
            </a:extLst>
          </a:blip>
          <a:srcRect/>
          <a:stretch>
            <a:fillRect t="-2000" b="-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34322" y="274638"/>
            <a:ext cx="511200" cy="511200"/>
          </a:xfrm>
          <a:prstGeom prst="rect">
            <a:avLst/>
          </a:prstGeom>
        </p:spPr>
      </p:pic>
      <p:sp>
        <p:nvSpPr>
          <p:cNvPr id="3" name="Text Placeholder 6"/>
          <p:cNvSpPr>
            <a:spLocks noGrp="1"/>
          </p:cNvSpPr>
          <p:nvPr>
            <p:ph type="body" sz="quarter" idx="10" hasCustomPrompt="1"/>
          </p:nvPr>
        </p:nvSpPr>
        <p:spPr>
          <a:xfrm>
            <a:off x="286440" y="1024568"/>
            <a:ext cx="1928124" cy="1817783"/>
          </a:xfrm>
        </p:spPr>
        <p:txBody>
          <a:bodyPr anchor="ctr">
            <a:noAutofit/>
          </a:bodyPr>
          <a:lstStyle>
            <a:lvl1pPr marL="0" indent="0" algn="ctr">
              <a:buNone/>
              <a:defRPr sz="10600" b="1">
                <a:solidFill>
                  <a:schemeClr val="bg1"/>
                </a:solidFill>
              </a:defRPr>
            </a:lvl1pPr>
          </a:lstStyle>
          <a:p>
            <a:pPr lvl="0"/>
            <a:r>
              <a:rPr lang="en-US" dirty="0"/>
              <a:t>#</a:t>
            </a:r>
          </a:p>
        </p:txBody>
      </p:sp>
      <p:sp>
        <p:nvSpPr>
          <p:cNvPr id="4" name="Text Placeholder 8"/>
          <p:cNvSpPr>
            <a:spLocks noGrp="1"/>
          </p:cNvSpPr>
          <p:nvPr>
            <p:ph type="body" sz="quarter" idx="11" hasCustomPrompt="1"/>
          </p:nvPr>
        </p:nvSpPr>
        <p:spPr>
          <a:xfrm>
            <a:off x="2688594" y="1399352"/>
            <a:ext cx="3524920" cy="1795462"/>
          </a:xfrm>
        </p:spPr>
        <p:txBody>
          <a:bodyPr>
            <a:normAutofit/>
          </a:bodyPr>
          <a:lstStyle>
            <a:lvl1pPr marL="0" indent="0">
              <a:lnSpc>
                <a:spcPts val="3400"/>
              </a:lnSpc>
              <a:spcBef>
                <a:spcPts val="0"/>
              </a:spcBef>
              <a:buNone/>
              <a:defRPr sz="3400" b="1">
                <a:solidFill>
                  <a:schemeClr val="bg1"/>
                </a:solidFill>
              </a:defRPr>
            </a:lvl1pPr>
          </a:lstStyle>
          <a:p>
            <a:pPr lvl="0"/>
            <a:r>
              <a:rPr lang="ga-IE" dirty="0"/>
              <a:t>Chapter slides create rhythm in your presentation</a:t>
            </a:r>
            <a:endParaRPr lang="en-US" dirty="0"/>
          </a:p>
        </p:txBody>
      </p:sp>
    </p:spTree>
    <p:extLst>
      <p:ext uri="{BB962C8B-B14F-4D97-AF65-F5344CB8AC3E}">
        <p14:creationId xmlns:p14="http://schemas.microsoft.com/office/powerpoint/2010/main" val="918464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hapter Slide - Red">
    <p:bg>
      <p:bgPr>
        <a:blipFill dpi="0" rotWithShape="1">
          <a:blip r:embed="rId2" cstate="screen">
            <a:lum/>
            <a:extLst>
              <a:ext uri="{28A0092B-C50C-407E-A947-70E740481C1C}">
                <a14:useLocalDpi xmlns:a14="http://schemas.microsoft.com/office/drawing/2010/main"/>
              </a:ext>
            </a:extLst>
          </a:blip>
          <a:srcRect/>
          <a:stretch>
            <a:fillRect t="-2000" b="-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34322" y="274638"/>
            <a:ext cx="511200" cy="511200"/>
          </a:xfrm>
          <a:prstGeom prst="rect">
            <a:avLst/>
          </a:prstGeom>
        </p:spPr>
      </p:pic>
      <p:sp>
        <p:nvSpPr>
          <p:cNvPr id="3" name="Text Placeholder 6"/>
          <p:cNvSpPr>
            <a:spLocks noGrp="1"/>
          </p:cNvSpPr>
          <p:nvPr>
            <p:ph type="body" sz="quarter" idx="10" hasCustomPrompt="1"/>
          </p:nvPr>
        </p:nvSpPr>
        <p:spPr>
          <a:xfrm>
            <a:off x="286440" y="1024568"/>
            <a:ext cx="1928124" cy="1817783"/>
          </a:xfrm>
        </p:spPr>
        <p:txBody>
          <a:bodyPr anchor="ctr">
            <a:noAutofit/>
          </a:bodyPr>
          <a:lstStyle>
            <a:lvl1pPr marL="0" indent="0" algn="ctr">
              <a:buNone/>
              <a:defRPr sz="10600" b="1">
                <a:solidFill>
                  <a:schemeClr val="bg1"/>
                </a:solidFill>
              </a:defRPr>
            </a:lvl1pPr>
          </a:lstStyle>
          <a:p>
            <a:pPr lvl="0"/>
            <a:r>
              <a:rPr lang="en-US" dirty="0"/>
              <a:t>#</a:t>
            </a:r>
          </a:p>
        </p:txBody>
      </p:sp>
      <p:sp>
        <p:nvSpPr>
          <p:cNvPr id="4" name="Text Placeholder 8"/>
          <p:cNvSpPr>
            <a:spLocks noGrp="1"/>
          </p:cNvSpPr>
          <p:nvPr>
            <p:ph type="body" sz="quarter" idx="11" hasCustomPrompt="1"/>
          </p:nvPr>
        </p:nvSpPr>
        <p:spPr>
          <a:xfrm>
            <a:off x="2688594" y="1399352"/>
            <a:ext cx="3524920" cy="1795462"/>
          </a:xfrm>
        </p:spPr>
        <p:txBody>
          <a:bodyPr>
            <a:normAutofit/>
          </a:bodyPr>
          <a:lstStyle>
            <a:lvl1pPr marL="0" indent="0">
              <a:lnSpc>
                <a:spcPts val="3400"/>
              </a:lnSpc>
              <a:spcBef>
                <a:spcPts val="0"/>
              </a:spcBef>
              <a:buNone/>
              <a:defRPr sz="3400" b="1">
                <a:solidFill>
                  <a:schemeClr val="bg1"/>
                </a:solidFill>
              </a:defRPr>
            </a:lvl1pPr>
          </a:lstStyle>
          <a:p>
            <a:pPr lvl="0"/>
            <a:r>
              <a:rPr lang="ga-IE" dirty="0"/>
              <a:t>Chapter slides create rhythm in your presentation</a:t>
            </a:r>
            <a:endParaRPr lang="en-US" dirty="0"/>
          </a:p>
        </p:txBody>
      </p:sp>
    </p:spTree>
    <p:extLst>
      <p:ext uri="{BB962C8B-B14F-4D97-AF65-F5344CB8AC3E}">
        <p14:creationId xmlns:p14="http://schemas.microsoft.com/office/powerpoint/2010/main" val="88461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Slide - Orange">
    <p:bg>
      <p:bgPr>
        <a:blipFill dpi="0" rotWithShape="1">
          <a:blip r:embed="rId2" cstate="screen">
            <a:lum/>
            <a:extLst>
              <a:ext uri="{28A0092B-C50C-407E-A947-70E740481C1C}">
                <a14:useLocalDpi xmlns:a14="http://schemas.microsoft.com/office/drawing/2010/main"/>
              </a:ext>
            </a:extLst>
          </a:blip>
          <a:srcRect/>
          <a:stretch>
            <a:fillRect t="-2000" b="-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34322" y="274638"/>
            <a:ext cx="511200" cy="511200"/>
          </a:xfrm>
          <a:prstGeom prst="rect">
            <a:avLst/>
          </a:prstGeom>
        </p:spPr>
      </p:pic>
      <p:sp>
        <p:nvSpPr>
          <p:cNvPr id="3" name="Text Placeholder 6"/>
          <p:cNvSpPr>
            <a:spLocks noGrp="1"/>
          </p:cNvSpPr>
          <p:nvPr>
            <p:ph type="body" sz="quarter" idx="10" hasCustomPrompt="1"/>
          </p:nvPr>
        </p:nvSpPr>
        <p:spPr>
          <a:xfrm>
            <a:off x="286440" y="1024568"/>
            <a:ext cx="1928124" cy="1817783"/>
          </a:xfrm>
        </p:spPr>
        <p:txBody>
          <a:bodyPr anchor="ctr">
            <a:noAutofit/>
          </a:bodyPr>
          <a:lstStyle>
            <a:lvl1pPr marL="0" indent="0" algn="ctr">
              <a:buNone/>
              <a:defRPr sz="10600" b="1">
                <a:solidFill>
                  <a:schemeClr val="bg1"/>
                </a:solidFill>
              </a:defRPr>
            </a:lvl1pPr>
          </a:lstStyle>
          <a:p>
            <a:pPr lvl="0"/>
            <a:r>
              <a:rPr lang="en-US" dirty="0"/>
              <a:t>#</a:t>
            </a:r>
          </a:p>
        </p:txBody>
      </p:sp>
      <p:sp>
        <p:nvSpPr>
          <p:cNvPr id="4" name="Text Placeholder 8"/>
          <p:cNvSpPr>
            <a:spLocks noGrp="1"/>
          </p:cNvSpPr>
          <p:nvPr>
            <p:ph type="body" sz="quarter" idx="11" hasCustomPrompt="1"/>
          </p:nvPr>
        </p:nvSpPr>
        <p:spPr>
          <a:xfrm>
            <a:off x="2688594" y="1399352"/>
            <a:ext cx="3524920" cy="1795462"/>
          </a:xfrm>
        </p:spPr>
        <p:txBody>
          <a:bodyPr>
            <a:normAutofit/>
          </a:bodyPr>
          <a:lstStyle>
            <a:lvl1pPr marL="0" indent="0">
              <a:lnSpc>
                <a:spcPts val="3400"/>
              </a:lnSpc>
              <a:spcBef>
                <a:spcPts val="0"/>
              </a:spcBef>
              <a:buNone/>
              <a:defRPr sz="3400" b="1">
                <a:solidFill>
                  <a:schemeClr val="bg1"/>
                </a:solidFill>
              </a:defRPr>
            </a:lvl1pPr>
          </a:lstStyle>
          <a:p>
            <a:pPr lvl="0"/>
            <a:r>
              <a:rPr lang="ga-IE" dirty="0"/>
              <a:t>Chapter slides create rhythm in your presentation</a:t>
            </a:r>
            <a:endParaRPr lang="en-US" dirty="0"/>
          </a:p>
        </p:txBody>
      </p:sp>
    </p:spTree>
    <p:extLst>
      <p:ext uri="{BB962C8B-B14F-4D97-AF65-F5344CB8AC3E}">
        <p14:creationId xmlns:p14="http://schemas.microsoft.com/office/powerpoint/2010/main" val="20014719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Image Only">
    <p:spTree>
      <p:nvGrpSpPr>
        <p:cNvPr id="1" name=""/>
        <p:cNvGrpSpPr/>
        <p:nvPr/>
      </p:nvGrpSpPr>
      <p:grpSpPr>
        <a:xfrm>
          <a:off x="0" y="0"/>
          <a:ext cx="0" cy="0"/>
          <a:chOff x="0" y="0"/>
          <a:chExt cx="0" cy="0"/>
        </a:xfrm>
      </p:grpSpPr>
      <p:sp>
        <p:nvSpPr>
          <p:cNvPr id="5" name="Picture Placeholder 6"/>
          <p:cNvSpPr>
            <a:spLocks noGrp="1"/>
          </p:cNvSpPr>
          <p:nvPr>
            <p:ph type="pic" sz="quarter" idx="12"/>
          </p:nvPr>
        </p:nvSpPr>
        <p:spPr>
          <a:xfrm>
            <a:off x="274999" y="200732"/>
            <a:ext cx="8594002" cy="4742036"/>
          </a:xfrm>
          <a:prstGeom prst="round2DiagRect">
            <a:avLst>
              <a:gd name="adj1" fmla="val 10967"/>
              <a:gd name="adj2" fmla="val 0"/>
            </a:avLst>
          </a:prstGeom>
          <a:solidFill>
            <a:schemeClr val="bg1">
              <a:lumMod val="95000"/>
            </a:schemeClr>
          </a:solidFill>
        </p:spPr>
        <p:txBody>
          <a:bodyPr/>
          <a:lstStyle>
            <a:lvl1pPr marL="0" indent="0" algn="ctr">
              <a:buNone/>
              <a:defRPr b="0"/>
            </a:lvl1pPr>
          </a:lstStyle>
          <a:p>
            <a:endParaRPr lang="en-US" dirty="0"/>
          </a:p>
        </p:txBody>
      </p:sp>
    </p:spTree>
    <p:extLst>
      <p:ext uri="{BB962C8B-B14F-4D97-AF65-F5344CB8AC3E}">
        <p14:creationId xmlns:p14="http://schemas.microsoft.com/office/powerpoint/2010/main" val="18282399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Slide 1 - Dark Blu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ound Diagonal Corner Rectangle 3"/>
          <p:cNvSpPr/>
          <p:nvPr userDrawn="1"/>
        </p:nvSpPr>
        <p:spPr>
          <a:xfrm>
            <a:off x="504000" y="1357493"/>
            <a:ext cx="4824000" cy="2916001"/>
          </a:xfrm>
          <a:prstGeom prst="round2DiagRect">
            <a:avLst>
              <a:gd name="adj1" fmla="val 10238"/>
              <a:gd name="adj2" fmla="val 0"/>
            </a:avLst>
          </a:prstGeom>
          <a:solidFill>
            <a:srgbClr val="243C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6" name="Round Diagonal Corner Rectangle 5"/>
          <p:cNvSpPr>
            <a:spLocks noChangeAspect="1"/>
          </p:cNvSpPr>
          <p:nvPr userDrawn="1"/>
        </p:nvSpPr>
        <p:spPr>
          <a:xfrm>
            <a:off x="5500800" y="1357493"/>
            <a:ext cx="3168352" cy="2916000"/>
          </a:xfrm>
          <a:prstGeom prst="round2DiagRect">
            <a:avLst>
              <a:gd name="adj1" fmla="val 9687"/>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10" name="Picture Placeholder 6"/>
          <p:cNvSpPr>
            <a:spLocks noGrp="1"/>
          </p:cNvSpPr>
          <p:nvPr>
            <p:ph type="pic" sz="quarter" idx="10"/>
          </p:nvPr>
        </p:nvSpPr>
        <p:spPr>
          <a:xfrm>
            <a:off x="5436096" y="1357493"/>
            <a:ext cx="3200400" cy="2916000"/>
          </a:xfrm>
          <a:prstGeom prst="round2DiagRect">
            <a:avLst>
              <a:gd name="adj1" fmla="val 12553"/>
              <a:gd name="adj2" fmla="val 0"/>
            </a:avLst>
          </a:prstGeom>
          <a:solidFill>
            <a:schemeClr val="bg1">
              <a:lumMod val="95000"/>
            </a:schemeClr>
          </a:solidFill>
        </p:spPr>
        <p:txBody>
          <a:bodyPr>
            <a:normAutofit/>
          </a:bodyPr>
          <a:lstStyle>
            <a:lvl1pPr marL="0" indent="0" algn="ctr">
              <a:buNone/>
              <a:defRPr sz="1500"/>
            </a:lvl1pPr>
          </a:lstStyle>
          <a:p>
            <a:endParaRPr lang="en-US" dirty="0"/>
          </a:p>
        </p:txBody>
      </p:sp>
      <p:sp>
        <p:nvSpPr>
          <p:cNvPr id="15" name="Subtitle 2"/>
          <p:cNvSpPr>
            <a:spLocks noGrp="1"/>
          </p:cNvSpPr>
          <p:nvPr>
            <p:ph type="subTitle" idx="1"/>
          </p:nvPr>
        </p:nvSpPr>
        <p:spPr>
          <a:xfrm>
            <a:off x="827584" y="2841780"/>
            <a:ext cx="4248472" cy="324036"/>
          </a:xfrm>
        </p:spPr>
        <p:txBody>
          <a:bodyPr>
            <a:normAutofit/>
          </a:bodyPr>
          <a:lstStyle>
            <a:lvl1pPr marL="0" indent="0" algn="l">
              <a:buNone/>
              <a:defRPr sz="105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IE" dirty="0"/>
          </a:p>
        </p:txBody>
      </p:sp>
      <p:sp>
        <p:nvSpPr>
          <p:cNvPr id="16" name="Text Placeholder 11"/>
          <p:cNvSpPr>
            <a:spLocks noGrp="1"/>
          </p:cNvSpPr>
          <p:nvPr>
            <p:ph type="body" sz="quarter" idx="14" hasCustomPrompt="1"/>
          </p:nvPr>
        </p:nvSpPr>
        <p:spPr>
          <a:xfrm>
            <a:off x="827584" y="1686162"/>
            <a:ext cx="4248472" cy="432047"/>
          </a:xfrm>
        </p:spPr>
        <p:txBody>
          <a:bodyPr>
            <a:normAutofit/>
          </a:bodyPr>
          <a:lstStyle>
            <a:lvl1pPr marL="0" indent="0">
              <a:lnSpc>
                <a:spcPts val="2700"/>
              </a:lnSpc>
              <a:buNone/>
              <a:defRPr sz="2250" b="0" i="0">
                <a:solidFill>
                  <a:schemeClr val="bg1"/>
                </a:solidFill>
                <a:latin typeface="Arial" charset="0"/>
                <a:ea typeface="Arial" charset="0"/>
                <a:cs typeface="Arial" charset="0"/>
              </a:defRPr>
            </a:lvl1pPr>
          </a:lstStyle>
          <a:p>
            <a:pPr lvl="0"/>
            <a:r>
              <a:rPr lang="en-US" dirty="0"/>
              <a:t>Presentation Title:</a:t>
            </a:r>
          </a:p>
        </p:txBody>
      </p:sp>
      <p:sp>
        <p:nvSpPr>
          <p:cNvPr id="17" name="Text Placeholder 11"/>
          <p:cNvSpPr>
            <a:spLocks noGrp="1"/>
          </p:cNvSpPr>
          <p:nvPr>
            <p:ph type="body" sz="quarter" idx="15" hasCustomPrompt="1"/>
          </p:nvPr>
        </p:nvSpPr>
        <p:spPr>
          <a:xfrm>
            <a:off x="827584" y="2064204"/>
            <a:ext cx="4248472" cy="885589"/>
          </a:xfrm>
        </p:spPr>
        <p:txBody>
          <a:bodyPr>
            <a:normAutofit/>
          </a:bodyPr>
          <a:lstStyle>
            <a:lvl1pPr marL="0" indent="0">
              <a:lnSpc>
                <a:spcPts val="2400"/>
              </a:lnSpc>
              <a:buNone/>
              <a:defRPr sz="2250" b="1" i="0">
                <a:solidFill>
                  <a:schemeClr val="bg1"/>
                </a:solidFill>
                <a:latin typeface="Arial" charset="0"/>
                <a:ea typeface="Arial" charset="0"/>
                <a:cs typeface="Arial" charset="0"/>
              </a:defRPr>
            </a:lvl1pPr>
          </a:lstStyle>
          <a:p>
            <a:pPr lvl="0"/>
            <a:r>
              <a:rPr lang="en-US" dirty="0"/>
              <a:t>Click to edit Master title style</a:t>
            </a:r>
          </a:p>
        </p:txBody>
      </p:sp>
      <p:sp>
        <p:nvSpPr>
          <p:cNvPr id="18" name="Text Placeholder 23"/>
          <p:cNvSpPr>
            <a:spLocks noGrp="1"/>
          </p:cNvSpPr>
          <p:nvPr>
            <p:ph type="body" sz="quarter" idx="17" hasCustomPrompt="1"/>
          </p:nvPr>
        </p:nvSpPr>
        <p:spPr>
          <a:xfrm>
            <a:off x="827089" y="3464142"/>
            <a:ext cx="4249737" cy="211993"/>
          </a:xfrm>
        </p:spPr>
        <p:txBody>
          <a:bodyPr>
            <a:normAutofit/>
          </a:bodyPr>
          <a:lstStyle>
            <a:lvl1pPr marL="0" indent="0">
              <a:buNone/>
              <a:defRPr sz="788" b="1" i="0" spc="0" baseline="0">
                <a:solidFill>
                  <a:schemeClr val="bg1"/>
                </a:solidFill>
                <a:latin typeface="Arial" charset="0"/>
                <a:ea typeface="Arial" charset="0"/>
                <a:cs typeface="Arial" charset="0"/>
              </a:defRPr>
            </a:lvl1pPr>
          </a:lstStyle>
          <a:p>
            <a:pPr lvl="0"/>
            <a:r>
              <a:rPr lang="en-US" dirty="0"/>
              <a:t>Presenter Name</a:t>
            </a:r>
          </a:p>
        </p:txBody>
      </p:sp>
      <p:sp>
        <p:nvSpPr>
          <p:cNvPr id="19" name="Text Placeholder 23"/>
          <p:cNvSpPr>
            <a:spLocks noGrp="1"/>
          </p:cNvSpPr>
          <p:nvPr>
            <p:ph type="body" sz="quarter" idx="18" hasCustomPrompt="1"/>
          </p:nvPr>
        </p:nvSpPr>
        <p:spPr>
          <a:xfrm>
            <a:off x="827089" y="3597864"/>
            <a:ext cx="4249737" cy="407784"/>
          </a:xfrm>
        </p:spPr>
        <p:txBody>
          <a:bodyPr>
            <a:normAutofit/>
          </a:bodyPr>
          <a:lstStyle>
            <a:lvl1pPr marL="0" indent="0">
              <a:lnSpc>
                <a:spcPts val="900"/>
              </a:lnSpc>
              <a:buNone/>
              <a:defRPr sz="788" b="0" i="0" spc="0" baseline="0">
                <a:solidFill>
                  <a:schemeClr val="bg1"/>
                </a:solidFill>
                <a:latin typeface="Arial" charset="0"/>
                <a:ea typeface="Arial" charset="0"/>
                <a:cs typeface="Arial" charset="0"/>
              </a:defRPr>
            </a:lvl1pPr>
          </a:lstStyle>
          <a:p>
            <a:pPr lvl="0"/>
            <a:r>
              <a:rPr lang="en-US" dirty="0"/>
              <a:t>Conference Title</a:t>
            </a:r>
          </a:p>
          <a:p>
            <a:pPr lvl="0"/>
            <a:fld id="{25C43584-8204-214B-A528-95DB35E2B452}" type="datetime3">
              <a:rPr lang="en-IE" smtClean="0"/>
              <a:t>10 May 2019</a:t>
            </a:fld>
            <a:endParaRPr lang="en-US" dirty="0"/>
          </a:p>
        </p:txBody>
      </p:sp>
    </p:spTree>
    <p:extLst>
      <p:ext uri="{BB962C8B-B14F-4D97-AF65-F5344CB8AC3E}">
        <p14:creationId xmlns:p14="http://schemas.microsoft.com/office/powerpoint/2010/main" val="2075201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Slide 2 - Dark Blu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ound Diagonal Corner Rectangle 5"/>
          <p:cNvSpPr/>
          <p:nvPr userDrawn="1"/>
        </p:nvSpPr>
        <p:spPr>
          <a:xfrm flipV="1">
            <a:off x="504144" y="2687851"/>
            <a:ext cx="5400000" cy="1593000"/>
          </a:xfrm>
          <a:prstGeom prst="round2DiagRect">
            <a:avLst>
              <a:gd name="adj1" fmla="val 20953"/>
              <a:gd name="adj2" fmla="val 0"/>
            </a:avLst>
          </a:prstGeom>
          <a:solidFill>
            <a:srgbClr val="00A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7" name="Round Diagonal Corner Rectangle 6"/>
          <p:cNvSpPr/>
          <p:nvPr userDrawn="1"/>
        </p:nvSpPr>
        <p:spPr>
          <a:xfrm rot="10800000">
            <a:off x="6030001" y="3443850"/>
            <a:ext cx="1720800" cy="837000"/>
          </a:xfrm>
          <a:prstGeom prst="round2DiagRect">
            <a:avLst>
              <a:gd name="adj1" fmla="val 25372"/>
              <a:gd name="adj2" fmla="val 0"/>
            </a:avLst>
          </a:prstGeom>
          <a:solidFill>
            <a:srgbClr val="94D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10" name="Subtitle 2"/>
          <p:cNvSpPr>
            <a:spLocks noGrp="1"/>
          </p:cNvSpPr>
          <p:nvPr>
            <p:ph type="subTitle" idx="1"/>
          </p:nvPr>
        </p:nvSpPr>
        <p:spPr>
          <a:xfrm>
            <a:off x="827584" y="2787774"/>
            <a:ext cx="4248472" cy="324036"/>
          </a:xfrm>
        </p:spPr>
        <p:txBody>
          <a:bodyPr>
            <a:normAutofit/>
          </a:bodyPr>
          <a:lstStyle>
            <a:lvl1pPr marL="0" indent="0" algn="l">
              <a:buNone/>
              <a:defRPr sz="12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IE" dirty="0"/>
          </a:p>
        </p:txBody>
      </p:sp>
      <p:sp>
        <p:nvSpPr>
          <p:cNvPr id="12" name="Text Placeholder 11"/>
          <p:cNvSpPr>
            <a:spLocks noGrp="1"/>
          </p:cNvSpPr>
          <p:nvPr>
            <p:ph type="body" sz="quarter" idx="14" hasCustomPrompt="1"/>
          </p:nvPr>
        </p:nvSpPr>
        <p:spPr>
          <a:xfrm>
            <a:off x="827584" y="1362126"/>
            <a:ext cx="4824412" cy="432047"/>
          </a:xfrm>
        </p:spPr>
        <p:txBody>
          <a:bodyPr>
            <a:normAutofit/>
          </a:bodyPr>
          <a:lstStyle>
            <a:lvl1pPr marL="0" indent="0">
              <a:lnSpc>
                <a:spcPts val="2700"/>
              </a:lnSpc>
              <a:buNone/>
              <a:defRPr sz="2550" b="0" i="0">
                <a:solidFill>
                  <a:srgbClr val="243C96"/>
                </a:solidFill>
                <a:latin typeface="Arial" charset="0"/>
                <a:ea typeface="Arial" charset="0"/>
                <a:cs typeface="Arial" charset="0"/>
              </a:defRPr>
            </a:lvl1pPr>
          </a:lstStyle>
          <a:p>
            <a:pPr lvl="0"/>
            <a:r>
              <a:rPr lang="en-US" dirty="0"/>
              <a:t>Presentation Title:</a:t>
            </a:r>
          </a:p>
        </p:txBody>
      </p:sp>
      <p:sp>
        <p:nvSpPr>
          <p:cNvPr id="13" name="Text Placeholder 11"/>
          <p:cNvSpPr>
            <a:spLocks noGrp="1"/>
          </p:cNvSpPr>
          <p:nvPr>
            <p:ph type="body" sz="quarter" idx="15" hasCustomPrompt="1"/>
          </p:nvPr>
        </p:nvSpPr>
        <p:spPr>
          <a:xfrm>
            <a:off x="827584" y="1740168"/>
            <a:ext cx="4824412" cy="885589"/>
          </a:xfrm>
        </p:spPr>
        <p:txBody>
          <a:bodyPr>
            <a:normAutofit/>
          </a:bodyPr>
          <a:lstStyle>
            <a:lvl1pPr marL="0" indent="0">
              <a:lnSpc>
                <a:spcPts val="2700"/>
              </a:lnSpc>
              <a:buNone/>
              <a:defRPr sz="2550" b="1" i="0">
                <a:solidFill>
                  <a:srgbClr val="243C96"/>
                </a:solidFill>
                <a:latin typeface="Arial" charset="0"/>
                <a:ea typeface="Arial" charset="0"/>
                <a:cs typeface="Arial" charset="0"/>
              </a:defRPr>
            </a:lvl1pPr>
          </a:lstStyle>
          <a:p>
            <a:pPr lvl="0"/>
            <a:r>
              <a:rPr lang="en-US" dirty="0"/>
              <a:t>Click to edit Master title style</a:t>
            </a:r>
          </a:p>
        </p:txBody>
      </p:sp>
      <p:sp>
        <p:nvSpPr>
          <p:cNvPr id="16" name="Picture Placeholder 6"/>
          <p:cNvSpPr>
            <a:spLocks noGrp="1"/>
          </p:cNvSpPr>
          <p:nvPr>
            <p:ph type="pic" sz="quarter" idx="16"/>
          </p:nvPr>
        </p:nvSpPr>
        <p:spPr>
          <a:xfrm flipH="1">
            <a:off x="6030000" y="1370250"/>
            <a:ext cx="2610000" cy="1965600"/>
          </a:xfrm>
          <a:prstGeom prst="round2DiagRect">
            <a:avLst>
              <a:gd name="adj1" fmla="val 15971"/>
              <a:gd name="adj2" fmla="val 0"/>
            </a:avLst>
          </a:prstGeom>
          <a:solidFill>
            <a:schemeClr val="bg1">
              <a:lumMod val="95000"/>
            </a:schemeClr>
          </a:solidFill>
          <a:ln w="12700">
            <a:noFill/>
          </a:ln>
        </p:spPr>
        <p:txBody>
          <a:bodyPr vert="horz" lIns="91440" tIns="45720" rIns="91440" bIns="45720" rtlCol="0">
            <a:normAutofit/>
          </a:bodyPr>
          <a:lstStyle>
            <a:lvl1pPr marL="0" indent="0" algn="ctr">
              <a:buNone/>
              <a:defRPr lang="en-US" sz="1500" dirty="0"/>
            </a:lvl1pPr>
          </a:lstStyle>
          <a:p>
            <a:pPr lvl="0"/>
            <a:endParaRPr lang="en-US" dirty="0"/>
          </a:p>
        </p:txBody>
      </p:sp>
      <p:sp>
        <p:nvSpPr>
          <p:cNvPr id="26" name="Text Placeholder 23"/>
          <p:cNvSpPr>
            <a:spLocks noGrp="1"/>
          </p:cNvSpPr>
          <p:nvPr>
            <p:ph type="body" sz="quarter" idx="17" hasCustomPrompt="1"/>
          </p:nvPr>
        </p:nvSpPr>
        <p:spPr>
          <a:xfrm>
            <a:off x="827089" y="3464142"/>
            <a:ext cx="4249737" cy="211993"/>
          </a:xfrm>
        </p:spPr>
        <p:txBody>
          <a:bodyPr>
            <a:normAutofit/>
          </a:bodyPr>
          <a:lstStyle>
            <a:lvl1pPr marL="0" indent="0">
              <a:buNone/>
              <a:defRPr sz="788" b="1" i="0" spc="0" baseline="0">
                <a:solidFill>
                  <a:schemeClr val="bg1"/>
                </a:solidFill>
                <a:latin typeface="Arial" charset="0"/>
                <a:ea typeface="Arial" charset="0"/>
                <a:cs typeface="Arial" charset="0"/>
              </a:defRPr>
            </a:lvl1pPr>
          </a:lstStyle>
          <a:p>
            <a:pPr lvl="0"/>
            <a:r>
              <a:rPr lang="en-US" dirty="0"/>
              <a:t>Presenter Name</a:t>
            </a:r>
          </a:p>
        </p:txBody>
      </p:sp>
      <p:sp>
        <p:nvSpPr>
          <p:cNvPr id="27" name="Text Placeholder 23"/>
          <p:cNvSpPr>
            <a:spLocks noGrp="1"/>
          </p:cNvSpPr>
          <p:nvPr>
            <p:ph type="body" sz="quarter" idx="18" hasCustomPrompt="1"/>
          </p:nvPr>
        </p:nvSpPr>
        <p:spPr>
          <a:xfrm>
            <a:off x="827089" y="3597864"/>
            <a:ext cx="4249737" cy="407784"/>
          </a:xfrm>
        </p:spPr>
        <p:txBody>
          <a:bodyPr>
            <a:normAutofit/>
          </a:bodyPr>
          <a:lstStyle>
            <a:lvl1pPr marL="0" indent="0">
              <a:lnSpc>
                <a:spcPts val="900"/>
              </a:lnSpc>
              <a:buNone/>
              <a:defRPr sz="788" b="0" i="0" spc="0" baseline="0">
                <a:solidFill>
                  <a:schemeClr val="bg1"/>
                </a:solidFill>
                <a:latin typeface="Arial" charset="0"/>
                <a:ea typeface="Arial" charset="0"/>
                <a:cs typeface="Arial" charset="0"/>
              </a:defRPr>
            </a:lvl1pPr>
          </a:lstStyle>
          <a:p>
            <a:pPr lvl="0"/>
            <a:r>
              <a:rPr lang="en-US" dirty="0"/>
              <a:t>Conference Title</a:t>
            </a:r>
          </a:p>
          <a:p>
            <a:pPr lvl="0"/>
            <a:fld id="{25C43584-8204-214B-A528-95DB35E2B452}" type="datetime3">
              <a:rPr lang="en-IE" smtClean="0"/>
              <a:t>10 May 2019</a:t>
            </a:fld>
            <a:endParaRPr lang="en-US" dirty="0"/>
          </a:p>
        </p:txBody>
      </p:sp>
    </p:spTree>
    <p:extLst>
      <p:ext uri="{BB962C8B-B14F-4D97-AF65-F5344CB8AC3E}">
        <p14:creationId xmlns:p14="http://schemas.microsoft.com/office/powerpoint/2010/main" val="31997735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ver Slide 3 - Dark Blu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ound Diagonal Corner Rectangle 3"/>
          <p:cNvSpPr/>
          <p:nvPr userDrawn="1"/>
        </p:nvSpPr>
        <p:spPr>
          <a:xfrm>
            <a:off x="504000" y="1357493"/>
            <a:ext cx="4824000" cy="2054700"/>
          </a:xfrm>
          <a:prstGeom prst="round2DiagRect">
            <a:avLst>
              <a:gd name="adj1" fmla="val 10238"/>
              <a:gd name="adj2" fmla="val 0"/>
            </a:avLst>
          </a:prstGeom>
          <a:solidFill>
            <a:srgbClr val="243C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6" name="Round Diagonal Corner Rectangle 5"/>
          <p:cNvSpPr>
            <a:spLocks noChangeAspect="1"/>
          </p:cNvSpPr>
          <p:nvPr userDrawn="1"/>
        </p:nvSpPr>
        <p:spPr>
          <a:xfrm>
            <a:off x="5500800" y="1357493"/>
            <a:ext cx="3168352" cy="2916000"/>
          </a:xfrm>
          <a:prstGeom prst="round2DiagRect">
            <a:avLst>
              <a:gd name="adj1" fmla="val 9687"/>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10" name="Picture Placeholder 6"/>
          <p:cNvSpPr>
            <a:spLocks noGrp="1"/>
          </p:cNvSpPr>
          <p:nvPr>
            <p:ph type="pic" sz="quarter" idx="10"/>
          </p:nvPr>
        </p:nvSpPr>
        <p:spPr>
          <a:xfrm flipH="1">
            <a:off x="5436096" y="1357493"/>
            <a:ext cx="3200400" cy="2467800"/>
          </a:xfrm>
          <a:prstGeom prst="round2DiagRect">
            <a:avLst>
              <a:gd name="adj1" fmla="val 12553"/>
              <a:gd name="adj2" fmla="val 0"/>
            </a:avLst>
          </a:prstGeom>
          <a:solidFill>
            <a:schemeClr val="bg1">
              <a:lumMod val="95000"/>
            </a:schemeClr>
          </a:solidFill>
        </p:spPr>
        <p:txBody>
          <a:bodyPr>
            <a:normAutofit/>
          </a:bodyPr>
          <a:lstStyle>
            <a:lvl1pPr marL="0" indent="0" algn="ctr">
              <a:buNone/>
              <a:defRPr sz="1500"/>
            </a:lvl1pPr>
          </a:lstStyle>
          <a:p>
            <a:endParaRPr lang="en-US" dirty="0"/>
          </a:p>
        </p:txBody>
      </p:sp>
      <p:sp>
        <p:nvSpPr>
          <p:cNvPr id="15" name="Subtitle 2"/>
          <p:cNvSpPr>
            <a:spLocks noGrp="1"/>
          </p:cNvSpPr>
          <p:nvPr>
            <p:ph type="subTitle" idx="1"/>
          </p:nvPr>
        </p:nvSpPr>
        <p:spPr>
          <a:xfrm>
            <a:off x="827584" y="2679762"/>
            <a:ext cx="4248472" cy="324036"/>
          </a:xfrm>
        </p:spPr>
        <p:txBody>
          <a:bodyPr>
            <a:normAutofit/>
          </a:bodyPr>
          <a:lstStyle>
            <a:lvl1pPr marL="0" indent="0" algn="l">
              <a:buNone/>
              <a:defRPr sz="105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IE" dirty="0"/>
          </a:p>
        </p:txBody>
      </p:sp>
      <p:sp>
        <p:nvSpPr>
          <p:cNvPr id="16" name="Text Placeholder 11"/>
          <p:cNvSpPr>
            <a:spLocks noGrp="1"/>
          </p:cNvSpPr>
          <p:nvPr>
            <p:ph type="body" sz="quarter" idx="14" hasCustomPrompt="1"/>
          </p:nvPr>
        </p:nvSpPr>
        <p:spPr>
          <a:xfrm>
            <a:off x="827584" y="1599643"/>
            <a:ext cx="4248472" cy="432047"/>
          </a:xfrm>
        </p:spPr>
        <p:txBody>
          <a:bodyPr>
            <a:normAutofit/>
          </a:bodyPr>
          <a:lstStyle>
            <a:lvl1pPr marL="0" indent="0">
              <a:lnSpc>
                <a:spcPts val="2700"/>
              </a:lnSpc>
              <a:buNone/>
              <a:defRPr sz="2250" b="0" i="0">
                <a:solidFill>
                  <a:schemeClr val="bg1"/>
                </a:solidFill>
                <a:latin typeface="Arial" charset="0"/>
                <a:ea typeface="Arial" charset="0"/>
                <a:cs typeface="Arial" charset="0"/>
              </a:defRPr>
            </a:lvl1pPr>
          </a:lstStyle>
          <a:p>
            <a:pPr lvl="0"/>
            <a:r>
              <a:rPr lang="en-US" dirty="0"/>
              <a:t>Presentation Title:</a:t>
            </a:r>
          </a:p>
        </p:txBody>
      </p:sp>
      <p:sp>
        <p:nvSpPr>
          <p:cNvPr id="17" name="Text Placeholder 11"/>
          <p:cNvSpPr>
            <a:spLocks noGrp="1"/>
          </p:cNvSpPr>
          <p:nvPr>
            <p:ph type="body" sz="quarter" idx="15" hasCustomPrompt="1"/>
          </p:nvPr>
        </p:nvSpPr>
        <p:spPr>
          <a:xfrm>
            <a:off x="827584" y="1977684"/>
            <a:ext cx="4248472" cy="885589"/>
          </a:xfrm>
        </p:spPr>
        <p:txBody>
          <a:bodyPr>
            <a:normAutofit/>
          </a:bodyPr>
          <a:lstStyle>
            <a:lvl1pPr marL="0" indent="0">
              <a:lnSpc>
                <a:spcPts val="2400"/>
              </a:lnSpc>
              <a:buNone/>
              <a:defRPr sz="2250" b="1" i="0">
                <a:solidFill>
                  <a:schemeClr val="bg1"/>
                </a:solidFill>
                <a:latin typeface="Arial" charset="0"/>
                <a:ea typeface="Arial" charset="0"/>
                <a:cs typeface="Arial" charset="0"/>
              </a:defRPr>
            </a:lvl1pPr>
          </a:lstStyle>
          <a:p>
            <a:pPr lvl="0"/>
            <a:r>
              <a:rPr lang="en-US" dirty="0"/>
              <a:t>Click to edit Master title style</a:t>
            </a:r>
          </a:p>
        </p:txBody>
      </p:sp>
      <p:sp>
        <p:nvSpPr>
          <p:cNvPr id="18" name="Text Placeholder 23"/>
          <p:cNvSpPr>
            <a:spLocks noGrp="1"/>
          </p:cNvSpPr>
          <p:nvPr>
            <p:ph type="body" sz="quarter" idx="17" hasCustomPrompt="1"/>
          </p:nvPr>
        </p:nvSpPr>
        <p:spPr>
          <a:xfrm>
            <a:off x="827089" y="2949792"/>
            <a:ext cx="4248967" cy="237516"/>
          </a:xfrm>
        </p:spPr>
        <p:txBody>
          <a:bodyPr anchor="ctr">
            <a:normAutofit/>
          </a:bodyPr>
          <a:lstStyle>
            <a:lvl1pPr marL="0" indent="0">
              <a:buNone/>
              <a:defRPr sz="788" b="1" i="0" spc="0" baseline="0">
                <a:solidFill>
                  <a:schemeClr val="bg1"/>
                </a:solidFill>
                <a:latin typeface="Arial" charset="0"/>
                <a:ea typeface="Arial" charset="0"/>
                <a:cs typeface="Arial" charset="0"/>
              </a:defRPr>
            </a:lvl1pPr>
          </a:lstStyle>
          <a:p>
            <a:pPr lvl="0"/>
            <a:r>
              <a:rPr lang="en-US" dirty="0"/>
              <a:t>Presenter Name  |  22 August 2017</a:t>
            </a:r>
          </a:p>
        </p:txBody>
      </p:sp>
      <p:sp>
        <p:nvSpPr>
          <p:cNvPr id="11" name="Round Diagonal Corner Rectangle 10"/>
          <p:cNvSpPr/>
          <p:nvPr userDrawn="1"/>
        </p:nvSpPr>
        <p:spPr>
          <a:xfrm rot="10800000" flipV="1">
            <a:off x="2160000" y="3503250"/>
            <a:ext cx="3200400" cy="774900"/>
          </a:xfrm>
          <a:prstGeom prst="round2DiagRect">
            <a:avLst>
              <a:gd name="adj1" fmla="val 30118"/>
              <a:gd name="adj2" fmla="val 0"/>
            </a:avLst>
          </a:prstGeom>
          <a:solidFill>
            <a:srgbClr val="00A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Tree>
    <p:extLst>
      <p:ext uri="{BB962C8B-B14F-4D97-AF65-F5344CB8AC3E}">
        <p14:creationId xmlns:p14="http://schemas.microsoft.com/office/powerpoint/2010/main" val="1801340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3 - Dark Blue">
    <p:bg>
      <p:bgPr>
        <a:blipFill dpi="0" rotWithShape="1">
          <a:blip r:embed="rId2" cstate="screen">
            <a:lum/>
            <a:extLst>
              <a:ext uri="{28A0092B-C50C-407E-A947-70E740481C1C}">
                <a14:useLocalDpi xmlns:a14="http://schemas.microsoft.com/office/drawing/2010/main"/>
              </a:ext>
            </a:extLst>
          </a:blip>
          <a:srcRect/>
          <a:stretch>
            <a:fillRect t="-2000" b="-2000"/>
          </a:stretch>
        </a:blipFill>
        <a:effectLst/>
      </p:bgPr>
    </p:bg>
    <p:spTree>
      <p:nvGrpSpPr>
        <p:cNvPr id="1" name=""/>
        <p:cNvGrpSpPr/>
        <p:nvPr/>
      </p:nvGrpSpPr>
      <p:grpSpPr>
        <a:xfrm>
          <a:off x="0" y="0"/>
          <a:ext cx="0" cy="0"/>
          <a:chOff x="0" y="0"/>
          <a:chExt cx="0" cy="0"/>
        </a:xfrm>
      </p:grpSpPr>
      <p:sp>
        <p:nvSpPr>
          <p:cNvPr id="5" name="Picture Placeholder 6"/>
          <p:cNvSpPr>
            <a:spLocks noGrp="1"/>
          </p:cNvSpPr>
          <p:nvPr>
            <p:ph type="pic" sz="quarter" idx="10"/>
          </p:nvPr>
        </p:nvSpPr>
        <p:spPr>
          <a:xfrm flipH="1">
            <a:off x="5667375" y="1314450"/>
            <a:ext cx="3054350" cy="3041650"/>
          </a:xfrm>
          <a:prstGeom prst="round2DiagRect">
            <a:avLst>
              <a:gd name="adj1" fmla="val 14024"/>
              <a:gd name="adj2" fmla="val 0"/>
            </a:avLst>
          </a:prstGeom>
          <a:solidFill>
            <a:schemeClr val="bg1">
              <a:lumMod val="95000"/>
            </a:schemeClr>
          </a:solidFill>
        </p:spPr>
        <p:txBody>
          <a:bodyPr>
            <a:normAutofit/>
          </a:bodyPr>
          <a:lstStyle>
            <a:lvl1pPr marL="0" indent="0" algn="ctr">
              <a:buNone/>
              <a:defRPr sz="2400"/>
            </a:lvl1pPr>
          </a:lstStyle>
          <a:p>
            <a:endParaRPr lang="en-US" dirty="0"/>
          </a:p>
        </p:txBody>
      </p:sp>
      <p:sp>
        <p:nvSpPr>
          <p:cNvPr id="6" name="Round Diagonal Corner Rectangle 5"/>
          <p:cNvSpPr/>
          <p:nvPr userDrawn="1"/>
        </p:nvSpPr>
        <p:spPr>
          <a:xfrm>
            <a:off x="432262" y="1314450"/>
            <a:ext cx="5135806" cy="2252160"/>
          </a:xfrm>
          <a:prstGeom prst="round2DiagRect">
            <a:avLst>
              <a:gd name="adj1" fmla="val 1751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Diagonal Corner Rectangle 6"/>
          <p:cNvSpPr/>
          <p:nvPr userDrawn="1"/>
        </p:nvSpPr>
        <p:spPr>
          <a:xfrm flipH="1">
            <a:off x="2529840" y="3649150"/>
            <a:ext cx="3038228" cy="1007999"/>
          </a:xfrm>
          <a:prstGeom prst="round2DiagRect">
            <a:avLst>
              <a:gd name="adj1" fmla="val 30361"/>
              <a:gd name="adj2" fmla="val 0"/>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a:spLocks noGrp="1"/>
          </p:cNvSpPr>
          <p:nvPr>
            <p:ph type="subTitle" idx="1"/>
          </p:nvPr>
        </p:nvSpPr>
        <p:spPr>
          <a:xfrm>
            <a:off x="827584" y="2785606"/>
            <a:ext cx="4248472" cy="348188"/>
          </a:xfrm>
        </p:spPr>
        <p:txBody>
          <a:bodyPr>
            <a:normAutofit/>
          </a:bodyPr>
          <a:lstStyle>
            <a:lvl1pPr marL="0" indent="0" algn="l">
              <a:buNone/>
              <a:defRPr sz="1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IE" dirty="0"/>
          </a:p>
        </p:txBody>
      </p:sp>
      <p:sp>
        <p:nvSpPr>
          <p:cNvPr id="9" name="Text Placeholder 11"/>
          <p:cNvSpPr>
            <a:spLocks noGrp="1"/>
          </p:cNvSpPr>
          <p:nvPr>
            <p:ph type="body" sz="quarter" idx="14" hasCustomPrompt="1"/>
          </p:nvPr>
        </p:nvSpPr>
        <p:spPr>
          <a:xfrm>
            <a:off x="827584" y="1492806"/>
            <a:ext cx="4248472" cy="608331"/>
          </a:xfrm>
        </p:spPr>
        <p:txBody>
          <a:bodyPr>
            <a:normAutofit/>
          </a:bodyPr>
          <a:lstStyle>
            <a:lvl1pPr marL="0" indent="0">
              <a:lnSpc>
                <a:spcPts val="3600"/>
              </a:lnSpc>
              <a:buNone/>
              <a:defRPr sz="2800" b="0" i="0">
                <a:solidFill>
                  <a:schemeClr val="bg1"/>
                </a:solidFill>
                <a:latin typeface="Arial" charset="0"/>
                <a:ea typeface="Arial" charset="0"/>
                <a:cs typeface="Arial" charset="0"/>
              </a:defRPr>
            </a:lvl1pPr>
          </a:lstStyle>
          <a:p>
            <a:pPr lvl="0"/>
            <a:r>
              <a:rPr lang="en-US" dirty="0"/>
              <a:t>Presentation Title:</a:t>
            </a:r>
          </a:p>
        </p:txBody>
      </p:sp>
      <p:sp>
        <p:nvSpPr>
          <p:cNvPr id="10" name="Text Placeholder 11"/>
          <p:cNvSpPr>
            <a:spLocks noGrp="1"/>
          </p:cNvSpPr>
          <p:nvPr>
            <p:ph type="body" sz="quarter" idx="15" hasCustomPrompt="1"/>
          </p:nvPr>
        </p:nvSpPr>
        <p:spPr>
          <a:xfrm>
            <a:off x="827584" y="1976430"/>
            <a:ext cx="4248472" cy="939598"/>
          </a:xfrm>
        </p:spPr>
        <p:txBody>
          <a:bodyPr>
            <a:normAutofit/>
          </a:bodyPr>
          <a:lstStyle>
            <a:lvl1pPr marL="0" indent="0">
              <a:lnSpc>
                <a:spcPts val="2800"/>
              </a:lnSpc>
              <a:buNone/>
              <a:defRPr sz="2800" b="1" i="0">
                <a:solidFill>
                  <a:schemeClr val="bg1"/>
                </a:solidFill>
                <a:latin typeface="Arial" charset="0"/>
                <a:ea typeface="Arial" charset="0"/>
                <a:cs typeface="Arial" charset="0"/>
              </a:defRPr>
            </a:lvl1pPr>
          </a:lstStyle>
          <a:p>
            <a:pPr lvl="0"/>
            <a:r>
              <a:rPr lang="en-US" dirty="0"/>
              <a:t>Click to edit</a:t>
            </a:r>
            <a:br>
              <a:rPr lang="en-US" dirty="0"/>
            </a:br>
            <a:r>
              <a:rPr lang="en-US" dirty="0"/>
              <a:t>Master title style</a:t>
            </a:r>
          </a:p>
        </p:txBody>
      </p:sp>
      <p:sp>
        <p:nvSpPr>
          <p:cNvPr id="11" name="Text Placeholder 23"/>
          <p:cNvSpPr>
            <a:spLocks noGrp="1"/>
          </p:cNvSpPr>
          <p:nvPr>
            <p:ph type="body" sz="quarter" idx="17" hasCustomPrompt="1"/>
          </p:nvPr>
        </p:nvSpPr>
        <p:spPr>
          <a:xfrm>
            <a:off x="827088" y="3135031"/>
            <a:ext cx="4249737" cy="256961"/>
          </a:xfrm>
        </p:spPr>
        <p:txBody>
          <a:bodyPr>
            <a:noAutofit/>
          </a:bodyPr>
          <a:lstStyle>
            <a:lvl1pPr marL="0" indent="0">
              <a:buNone/>
              <a:defRPr sz="800" b="1" i="0" spc="0" baseline="0">
                <a:solidFill>
                  <a:schemeClr val="bg1"/>
                </a:solidFill>
                <a:latin typeface="Arial" charset="0"/>
                <a:ea typeface="Arial" charset="0"/>
                <a:cs typeface="Arial" charset="0"/>
              </a:defRPr>
            </a:lvl1pPr>
          </a:lstStyle>
          <a:p>
            <a:pPr lvl="0"/>
            <a:r>
              <a:rPr lang="en-US" dirty="0"/>
              <a:t>Presenter Name  |  22 August 2017</a:t>
            </a:r>
          </a:p>
        </p:txBody>
      </p:sp>
    </p:spTree>
    <p:extLst>
      <p:ext uri="{BB962C8B-B14F-4D97-AF65-F5344CB8AC3E}">
        <p14:creationId xmlns:p14="http://schemas.microsoft.com/office/powerpoint/2010/main" val="17142423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412" y="1114887"/>
            <a:ext cx="8345052" cy="3280500"/>
          </a:xfrm>
        </p:spPr>
        <p:txBody>
          <a:bodyPr/>
          <a:lstStyle>
            <a:lvl1pPr>
              <a:buClr>
                <a:srgbClr val="00ADEE"/>
              </a:buClr>
              <a:defRPr>
                <a:solidFill>
                  <a:srgbClr val="5E635D"/>
                </a:solidFill>
              </a:defRPr>
            </a:lvl1pPr>
            <a:lvl2pPr>
              <a:defRPr>
                <a:solidFill>
                  <a:srgbClr val="5E635D"/>
                </a:solidFill>
              </a:defRPr>
            </a:lvl2pPr>
            <a:lvl3pPr>
              <a:defRPr>
                <a:solidFill>
                  <a:srgbClr val="5E635D"/>
                </a:solidFill>
              </a:defRPr>
            </a:lvl3pPr>
            <a:lvl4pPr>
              <a:defRPr>
                <a:solidFill>
                  <a:srgbClr val="5E635D"/>
                </a:solidFill>
              </a:defRPr>
            </a:lvl4pPr>
            <a:lvl5pPr>
              <a:defRPr>
                <a:solidFill>
                  <a:srgbClr val="5E635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14" name="Footer Placeholder 4"/>
          <p:cNvSpPr>
            <a:spLocks noGrp="1"/>
          </p:cNvSpPr>
          <p:nvPr>
            <p:ph type="ftr" sz="quarter" idx="3"/>
          </p:nvPr>
        </p:nvSpPr>
        <p:spPr>
          <a:xfrm>
            <a:off x="539553" y="4795476"/>
            <a:ext cx="5296925" cy="273844"/>
          </a:xfrm>
          <a:prstGeom prst="rect">
            <a:avLst/>
          </a:prstGeom>
        </p:spPr>
        <p:txBody>
          <a:bodyPr vert="horz" lIns="91440" tIns="45720" rIns="91440" bIns="45720" rtlCol="0" anchor="ctr"/>
          <a:lstStyle>
            <a:lvl1pPr algn="l">
              <a:defRPr sz="750">
                <a:solidFill>
                  <a:schemeClr val="tx1">
                    <a:tint val="75000"/>
                  </a:schemeClr>
                </a:solidFill>
              </a:defRPr>
            </a:lvl1pPr>
          </a:lstStyle>
          <a:p>
            <a:r>
              <a:rPr lang="en-IE" dirty="0">
                <a:solidFill>
                  <a:srgbClr val="000000">
                    <a:tint val="75000"/>
                  </a:srgbClr>
                </a:solidFill>
              </a:rPr>
              <a:t>|   IW_CLH_Board_0218</a:t>
            </a:r>
          </a:p>
        </p:txBody>
      </p:sp>
      <p:sp>
        <p:nvSpPr>
          <p:cNvPr id="15" name="Slide Number Placeholder 5"/>
          <p:cNvSpPr>
            <a:spLocks noGrp="1"/>
          </p:cNvSpPr>
          <p:nvPr>
            <p:ph type="sldNum" sz="quarter" idx="4"/>
          </p:nvPr>
        </p:nvSpPr>
        <p:spPr>
          <a:xfrm>
            <a:off x="323528" y="4795476"/>
            <a:ext cx="424172" cy="273844"/>
          </a:xfrm>
          <a:prstGeom prst="rect">
            <a:avLst/>
          </a:prstGeom>
        </p:spPr>
        <p:txBody>
          <a:bodyPr vert="horz" lIns="91440" tIns="45720" rIns="91440" bIns="45720" rtlCol="0" anchor="ctr"/>
          <a:lstStyle>
            <a:lvl1pPr algn="l">
              <a:defRPr sz="750">
                <a:solidFill>
                  <a:schemeClr val="tx1">
                    <a:tint val="75000"/>
                  </a:schemeClr>
                </a:solidFill>
              </a:defRPr>
            </a:lvl1pPr>
          </a:lstStyle>
          <a:p>
            <a:fld id="{4C4A18AA-98C8-4379-99C1-22A603A71FFD}" type="slidenum">
              <a:rPr lang="en-IE" smtClean="0">
                <a:solidFill>
                  <a:srgbClr val="000000">
                    <a:tint val="75000"/>
                  </a:srgbClr>
                </a:solidFill>
              </a:rPr>
              <a:pPr/>
              <a:t>‹#›</a:t>
            </a:fld>
            <a:endParaRPr lang="en-IE" dirty="0">
              <a:solidFill>
                <a:srgbClr val="000000">
                  <a:tint val="75000"/>
                </a:srgbClr>
              </a:solidFill>
            </a:endParaRPr>
          </a:p>
        </p:txBody>
      </p:sp>
      <p:sp>
        <p:nvSpPr>
          <p:cNvPr id="9" name="Title Placeholder 1"/>
          <p:cNvSpPr>
            <a:spLocks noGrp="1"/>
          </p:cNvSpPr>
          <p:nvPr>
            <p:ph type="title"/>
          </p:nvPr>
        </p:nvSpPr>
        <p:spPr>
          <a:xfrm>
            <a:off x="323528" y="160458"/>
            <a:ext cx="7632848" cy="575088"/>
          </a:xfrm>
          <a:prstGeom prst="rect">
            <a:avLst/>
          </a:prstGeom>
        </p:spPr>
        <p:txBody>
          <a:bodyPr vert="horz" lIns="91440" tIns="45720" rIns="91440" bIns="45720" rtlCol="0" anchor="ctr">
            <a:normAutofit/>
          </a:bodyPr>
          <a:lstStyle/>
          <a:p>
            <a:r>
              <a:rPr lang="en-US" dirty="0"/>
              <a:t>Click to edit Master title style</a:t>
            </a:r>
            <a:endParaRPr lang="en-IE" dirty="0"/>
          </a:p>
        </p:txBody>
      </p:sp>
    </p:spTree>
    <p:extLst>
      <p:ext uri="{BB962C8B-B14F-4D97-AF65-F5344CB8AC3E}">
        <p14:creationId xmlns:p14="http://schemas.microsoft.com/office/powerpoint/2010/main" val="15097182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412" y="1114887"/>
            <a:ext cx="4096580" cy="3280500"/>
          </a:xfrm>
        </p:spPr>
        <p:txBody>
          <a:bodyPr/>
          <a:lstStyle>
            <a:lvl1pPr>
              <a:defRPr sz="1800"/>
            </a:lvl1pPr>
            <a:lvl2pPr>
              <a:defRPr sz="1500"/>
            </a:lvl2pPr>
            <a:lvl3pPr>
              <a:defRPr sz="1350"/>
            </a:lvl3pPr>
            <a:lvl4pPr>
              <a:defRPr sz="1350"/>
            </a:lvl4pPr>
            <a:lvl5pPr>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17" name="Content Placeholder 2"/>
          <p:cNvSpPr>
            <a:spLocks noGrp="1"/>
          </p:cNvSpPr>
          <p:nvPr>
            <p:ph idx="10"/>
          </p:nvPr>
        </p:nvSpPr>
        <p:spPr>
          <a:xfrm>
            <a:off x="4644008" y="1114887"/>
            <a:ext cx="4096580" cy="3280500"/>
          </a:xfrm>
        </p:spPr>
        <p:txBody>
          <a:bodyPr/>
          <a:lstStyle>
            <a:lvl1pPr>
              <a:defRPr sz="1800"/>
            </a:lvl1pPr>
            <a:lvl2pPr>
              <a:defRPr sz="1500"/>
            </a:lvl2pPr>
            <a:lvl3pPr>
              <a:defRPr sz="1350"/>
            </a:lvl3pPr>
            <a:lvl4pPr>
              <a:defRPr sz="1350"/>
            </a:lvl4pPr>
            <a:lvl5pPr>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18" name="Footer Placeholder 4"/>
          <p:cNvSpPr>
            <a:spLocks noGrp="1"/>
          </p:cNvSpPr>
          <p:nvPr>
            <p:ph type="ftr" sz="quarter" idx="3"/>
          </p:nvPr>
        </p:nvSpPr>
        <p:spPr>
          <a:xfrm>
            <a:off x="539553" y="4795476"/>
            <a:ext cx="5296925" cy="273844"/>
          </a:xfrm>
          <a:prstGeom prst="rect">
            <a:avLst/>
          </a:prstGeom>
        </p:spPr>
        <p:txBody>
          <a:bodyPr vert="horz" lIns="91440" tIns="45720" rIns="91440" bIns="45720" rtlCol="0" anchor="ctr"/>
          <a:lstStyle>
            <a:lvl1pPr algn="l">
              <a:defRPr sz="750">
                <a:solidFill>
                  <a:schemeClr val="tx1">
                    <a:tint val="75000"/>
                  </a:schemeClr>
                </a:solidFill>
              </a:defRPr>
            </a:lvl1pPr>
          </a:lstStyle>
          <a:p>
            <a:r>
              <a:rPr lang="en-IE">
                <a:solidFill>
                  <a:srgbClr val="000000">
                    <a:tint val="75000"/>
                  </a:srgbClr>
                </a:solidFill>
              </a:rPr>
              <a:t>|   Footer</a:t>
            </a:r>
            <a:endParaRPr lang="en-IE" dirty="0">
              <a:solidFill>
                <a:srgbClr val="000000">
                  <a:tint val="75000"/>
                </a:srgbClr>
              </a:solidFill>
            </a:endParaRPr>
          </a:p>
        </p:txBody>
      </p:sp>
      <p:sp>
        <p:nvSpPr>
          <p:cNvPr id="19" name="Slide Number Placeholder 5"/>
          <p:cNvSpPr>
            <a:spLocks noGrp="1"/>
          </p:cNvSpPr>
          <p:nvPr>
            <p:ph type="sldNum" sz="quarter" idx="4"/>
          </p:nvPr>
        </p:nvSpPr>
        <p:spPr>
          <a:xfrm>
            <a:off x="323528" y="4795476"/>
            <a:ext cx="424172" cy="273844"/>
          </a:xfrm>
          <a:prstGeom prst="rect">
            <a:avLst/>
          </a:prstGeom>
        </p:spPr>
        <p:txBody>
          <a:bodyPr vert="horz" lIns="91440" tIns="45720" rIns="91440" bIns="45720" rtlCol="0" anchor="ctr"/>
          <a:lstStyle>
            <a:lvl1pPr algn="l">
              <a:defRPr sz="750">
                <a:solidFill>
                  <a:schemeClr val="tx1">
                    <a:tint val="75000"/>
                  </a:schemeClr>
                </a:solidFill>
              </a:defRPr>
            </a:lvl1pPr>
          </a:lstStyle>
          <a:p>
            <a:fld id="{4C4A18AA-98C8-4379-99C1-22A603A71FFD}" type="slidenum">
              <a:rPr lang="en-IE" smtClean="0">
                <a:solidFill>
                  <a:srgbClr val="000000">
                    <a:tint val="75000"/>
                  </a:srgbClr>
                </a:solidFill>
              </a:rPr>
              <a:pPr/>
              <a:t>‹#›</a:t>
            </a:fld>
            <a:endParaRPr lang="en-IE" dirty="0">
              <a:solidFill>
                <a:srgbClr val="000000">
                  <a:tint val="75000"/>
                </a:srgbClr>
              </a:solidFill>
            </a:endParaRPr>
          </a:p>
        </p:txBody>
      </p:sp>
      <p:sp>
        <p:nvSpPr>
          <p:cNvPr id="8" name="Title Placeholder 1"/>
          <p:cNvSpPr>
            <a:spLocks noGrp="1"/>
          </p:cNvSpPr>
          <p:nvPr>
            <p:ph type="title"/>
          </p:nvPr>
        </p:nvSpPr>
        <p:spPr>
          <a:xfrm>
            <a:off x="323528" y="160458"/>
            <a:ext cx="7632848" cy="575088"/>
          </a:xfrm>
          <a:prstGeom prst="rect">
            <a:avLst/>
          </a:prstGeom>
        </p:spPr>
        <p:txBody>
          <a:bodyPr vert="horz" lIns="91440" tIns="45720" rIns="91440" bIns="45720" rtlCol="0" anchor="ctr">
            <a:normAutofit/>
          </a:bodyPr>
          <a:lstStyle/>
          <a:p>
            <a:r>
              <a:rPr lang="en-US" dirty="0"/>
              <a:t>Click to edit Master title style</a:t>
            </a:r>
            <a:endParaRPr lang="en-IE" dirty="0"/>
          </a:p>
        </p:txBody>
      </p:sp>
    </p:spTree>
    <p:extLst>
      <p:ext uri="{BB962C8B-B14F-4D97-AF65-F5344CB8AC3E}">
        <p14:creationId xmlns:p14="http://schemas.microsoft.com/office/powerpoint/2010/main" val="2495264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 Column Tex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403412" y="1114887"/>
            <a:ext cx="3826800" cy="3280500"/>
          </a:xfrm>
        </p:spPr>
        <p:txBody>
          <a:bodyPr/>
          <a:lstStyle>
            <a:lvl1pPr>
              <a:defRPr sz="1800"/>
            </a:lvl1pPr>
            <a:lvl2pPr>
              <a:defRPr sz="1500"/>
            </a:lvl2pPr>
            <a:lvl3pPr>
              <a:defRPr sz="1350"/>
            </a:lvl3pPr>
            <a:lvl4pPr>
              <a:defRPr sz="1350"/>
            </a:lvl4pPr>
            <a:lvl5pPr>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7" name="Picture Placeholder 6"/>
          <p:cNvSpPr>
            <a:spLocks noGrp="1"/>
          </p:cNvSpPr>
          <p:nvPr>
            <p:ph type="pic" sz="quarter" idx="13"/>
          </p:nvPr>
        </p:nvSpPr>
        <p:spPr>
          <a:xfrm>
            <a:off x="4571702" y="1114887"/>
            <a:ext cx="4176762" cy="3280500"/>
          </a:xfrm>
          <a:prstGeom prst="round2DiagRect">
            <a:avLst>
              <a:gd name="adj1" fmla="val 9285"/>
              <a:gd name="adj2" fmla="val 0"/>
            </a:avLst>
          </a:prstGeom>
          <a:solidFill>
            <a:schemeClr val="bg1">
              <a:lumMod val="95000"/>
            </a:schemeClr>
          </a:solidFill>
        </p:spPr>
        <p:txBody>
          <a:bodyPr/>
          <a:lstStyle/>
          <a:p>
            <a:endParaRPr lang="en-US" dirty="0"/>
          </a:p>
        </p:txBody>
      </p:sp>
      <p:sp>
        <p:nvSpPr>
          <p:cNvPr id="14" name="Footer Placeholder 4"/>
          <p:cNvSpPr>
            <a:spLocks noGrp="1"/>
          </p:cNvSpPr>
          <p:nvPr>
            <p:ph type="ftr" sz="quarter" idx="3"/>
          </p:nvPr>
        </p:nvSpPr>
        <p:spPr>
          <a:xfrm>
            <a:off x="539553" y="4795476"/>
            <a:ext cx="5296925" cy="273844"/>
          </a:xfrm>
          <a:prstGeom prst="rect">
            <a:avLst/>
          </a:prstGeom>
        </p:spPr>
        <p:txBody>
          <a:bodyPr vert="horz" lIns="91440" tIns="45720" rIns="91440" bIns="45720" rtlCol="0" anchor="ctr"/>
          <a:lstStyle>
            <a:lvl1pPr algn="l">
              <a:defRPr sz="750">
                <a:solidFill>
                  <a:schemeClr val="tx1">
                    <a:tint val="75000"/>
                  </a:schemeClr>
                </a:solidFill>
              </a:defRPr>
            </a:lvl1pPr>
          </a:lstStyle>
          <a:p>
            <a:r>
              <a:rPr lang="en-IE">
                <a:solidFill>
                  <a:srgbClr val="000000">
                    <a:tint val="75000"/>
                  </a:srgbClr>
                </a:solidFill>
              </a:rPr>
              <a:t>|   Footer</a:t>
            </a:r>
            <a:endParaRPr lang="en-IE" dirty="0">
              <a:solidFill>
                <a:srgbClr val="000000">
                  <a:tint val="75000"/>
                </a:srgbClr>
              </a:solidFill>
            </a:endParaRPr>
          </a:p>
        </p:txBody>
      </p:sp>
      <p:sp>
        <p:nvSpPr>
          <p:cNvPr id="15" name="Slide Number Placeholder 5"/>
          <p:cNvSpPr>
            <a:spLocks noGrp="1"/>
          </p:cNvSpPr>
          <p:nvPr>
            <p:ph type="sldNum" sz="quarter" idx="4"/>
          </p:nvPr>
        </p:nvSpPr>
        <p:spPr>
          <a:xfrm>
            <a:off x="323528" y="4795476"/>
            <a:ext cx="424172" cy="273844"/>
          </a:xfrm>
          <a:prstGeom prst="rect">
            <a:avLst/>
          </a:prstGeom>
        </p:spPr>
        <p:txBody>
          <a:bodyPr vert="horz" lIns="91440" tIns="45720" rIns="91440" bIns="45720" rtlCol="0" anchor="ctr"/>
          <a:lstStyle>
            <a:lvl1pPr algn="l">
              <a:defRPr sz="750">
                <a:solidFill>
                  <a:schemeClr val="tx1">
                    <a:tint val="75000"/>
                  </a:schemeClr>
                </a:solidFill>
              </a:defRPr>
            </a:lvl1pPr>
          </a:lstStyle>
          <a:p>
            <a:fld id="{4C4A18AA-98C8-4379-99C1-22A603A71FFD}" type="slidenum">
              <a:rPr lang="en-IE" smtClean="0">
                <a:solidFill>
                  <a:srgbClr val="000000">
                    <a:tint val="75000"/>
                  </a:srgbClr>
                </a:solidFill>
              </a:rPr>
              <a:pPr/>
              <a:t>‹#›</a:t>
            </a:fld>
            <a:endParaRPr lang="en-IE" dirty="0">
              <a:solidFill>
                <a:srgbClr val="000000">
                  <a:tint val="75000"/>
                </a:srgbClr>
              </a:solidFill>
            </a:endParaRPr>
          </a:p>
        </p:txBody>
      </p:sp>
    </p:spTree>
    <p:extLst>
      <p:ext uri="{BB962C8B-B14F-4D97-AF65-F5344CB8AC3E}">
        <p14:creationId xmlns:p14="http://schemas.microsoft.com/office/powerpoint/2010/main" val="40995033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pact Text Slide - Dark Blue">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0" y="735547"/>
            <a:ext cx="9144000" cy="4407954"/>
          </a:xfrm>
          <a:solidFill>
            <a:srgbClr val="243C96"/>
          </a:solidFill>
        </p:spPr>
        <p:txBody>
          <a:bodyPr anchor="ctr">
            <a:normAutofit/>
          </a:bodyPr>
          <a:lstStyle>
            <a:lvl1pPr marL="0" indent="0" algn="ctr">
              <a:lnSpc>
                <a:spcPts val="4500"/>
              </a:lnSpc>
              <a:buNone/>
              <a:defRPr sz="4500" b="1">
                <a:solidFill>
                  <a:schemeClr val="bg1"/>
                </a:solidFill>
              </a:defRPr>
            </a:lvl1pPr>
          </a:lstStyle>
          <a:p>
            <a:pPr lvl="0"/>
            <a:r>
              <a:rPr lang="en-US" dirty="0"/>
              <a:t>Click to edit</a:t>
            </a:r>
          </a:p>
          <a:p>
            <a:pPr lvl="0"/>
            <a:r>
              <a:rPr lang="en-US" dirty="0"/>
              <a:t>Master text styles</a:t>
            </a:r>
          </a:p>
        </p:txBody>
      </p:sp>
      <p:sp>
        <p:nvSpPr>
          <p:cNvPr id="13" name="Footer Placeholder 4"/>
          <p:cNvSpPr>
            <a:spLocks noGrp="1"/>
          </p:cNvSpPr>
          <p:nvPr>
            <p:ph type="ftr" sz="quarter" idx="3"/>
          </p:nvPr>
        </p:nvSpPr>
        <p:spPr>
          <a:xfrm>
            <a:off x="539553" y="4795476"/>
            <a:ext cx="5296925" cy="273844"/>
          </a:xfrm>
          <a:prstGeom prst="rect">
            <a:avLst/>
          </a:prstGeom>
        </p:spPr>
        <p:txBody>
          <a:bodyPr vert="horz" lIns="91440" tIns="45720" rIns="91440" bIns="45720" rtlCol="0" anchor="ctr"/>
          <a:lstStyle>
            <a:lvl1pPr algn="l">
              <a:defRPr sz="750">
                <a:solidFill>
                  <a:schemeClr val="bg1"/>
                </a:solidFill>
              </a:defRPr>
            </a:lvl1pPr>
          </a:lstStyle>
          <a:p>
            <a:r>
              <a:rPr lang="en-IE" dirty="0">
                <a:solidFill>
                  <a:srgbClr val="FFFFFF"/>
                </a:solidFill>
              </a:rPr>
              <a:t>|   Footer</a:t>
            </a:r>
          </a:p>
        </p:txBody>
      </p:sp>
      <p:sp>
        <p:nvSpPr>
          <p:cNvPr id="14" name="Slide Number Placeholder 5"/>
          <p:cNvSpPr>
            <a:spLocks noGrp="1"/>
          </p:cNvSpPr>
          <p:nvPr>
            <p:ph type="sldNum" sz="quarter" idx="4"/>
          </p:nvPr>
        </p:nvSpPr>
        <p:spPr>
          <a:xfrm>
            <a:off x="323528" y="4795476"/>
            <a:ext cx="424172" cy="273844"/>
          </a:xfrm>
          <a:prstGeom prst="rect">
            <a:avLst/>
          </a:prstGeom>
        </p:spPr>
        <p:txBody>
          <a:bodyPr vert="horz" lIns="91440" tIns="45720" rIns="91440" bIns="45720" rtlCol="0" anchor="ctr"/>
          <a:lstStyle>
            <a:lvl1pPr algn="l">
              <a:defRPr sz="750">
                <a:solidFill>
                  <a:schemeClr val="bg1"/>
                </a:solidFill>
              </a:defRPr>
            </a:lvl1pPr>
          </a:lstStyle>
          <a:p>
            <a:fld id="{4C4A18AA-98C8-4379-99C1-22A603A71FFD}" type="slidenum">
              <a:rPr lang="en-IE" smtClean="0">
                <a:solidFill>
                  <a:srgbClr val="FFFFFF"/>
                </a:solidFill>
              </a:rPr>
              <a:pPr/>
              <a:t>‹#›</a:t>
            </a:fld>
            <a:endParaRPr lang="en-IE" dirty="0">
              <a:solidFill>
                <a:srgbClr val="FFFFFF"/>
              </a:solidFill>
            </a:endParaRPr>
          </a:p>
        </p:txBody>
      </p:sp>
      <p:sp>
        <p:nvSpPr>
          <p:cNvPr id="6" name="Title Placeholder 1"/>
          <p:cNvSpPr>
            <a:spLocks noGrp="1"/>
          </p:cNvSpPr>
          <p:nvPr>
            <p:ph type="title"/>
          </p:nvPr>
        </p:nvSpPr>
        <p:spPr>
          <a:xfrm>
            <a:off x="323528" y="160458"/>
            <a:ext cx="7632848" cy="575088"/>
          </a:xfrm>
          <a:prstGeom prst="rect">
            <a:avLst/>
          </a:prstGeom>
        </p:spPr>
        <p:txBody>
          <a:bodyPr vert="horz" lIns="91440" tIns="45720" rIns="91440" bIns="45720" rtlCol="0" anchor="ctr">
            <a:normAutofit/>
          </a:bodyPr>
          <a:lstStyle/>
          <a:p>
            <a:r>
              <a:rPr lang="en-US" dirty="0"/>
              <a:t>Click to edit Master title style</a:t>
            </a:r>
            <a:endParaRPr lang="en-IE" dirty="0"/>
          </a:p>
        </p:txBody>
      </p:sp>
    </p:spTree>
    <p:extLst>
      <p:ext uri="{BB962C8B-B14F-4D97-AF65-F5344CB8AC3E}">
        <p14:creationId xmlns:p14="http://schemas.microsoft.com/office/powerpoint/2010/main" val="29667443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pact Text Slide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IE">
                <a:solidFill>
                  <a:srgbClr val="000000">
                    <a:tint val="75000"/>
                  </a:srgbClr>
                </a:solidFill>
              </a:rPr>
              <a:t>|   Footer</a:t>
            </a:r>
            <a:endParaRPr lang="en-IE" dirty="0">
              <a:solidFill>
                <a:srgbClr val="000000">
                  <a:tint val="75000"/>
                </a:srgbClr>
              </a:solidFill>
            </a:endParaRPr>
          </a:p>
        </p:txBody>
      </p:sp>
      <p:sp>
        <p:nvSpPr>
          <p:cNvPr id="4" name="Slide Number Placeholder 3"/>
          <p:cNvSpPr>
            <a:spLocks noGrp="1"/>
          </p:cNvSpPr>
          <p:nvPr>
            <p:ph type="sldNum" sz="quarter" idx="11"/>
          </p:nvPr>
        </p:nvSpPr>
        <p:spPr/>
        <p:txBody>
          <a:bodyPr/>
          <a:lstStyle/>
          <a:p>
            <a:fld id="{4C4A18AA-98C8-4379-99C1-22A603A71FFD}" type="slidenum">
              <a:rPr lang="en-IE" smtClean="0">
                <a:solidFill>
                  <a:srgbClr val="000000">
                    <a:tint val="75000"/>
                  </a:srgbClr>
                </a:solidFill>
              </a:rPr>
              <a:pPr/>
              <a:t>‹#›</a:t>
            </a:fld>
            <a:endParaRPr lang="en-IE" dirty="0">
              <a:solidFill>
                <a:srgbClr val="000000">
                  <a:tint val="75000"/>
                </a:srgbClr>
              </a:solidFill>
            </a:endParaRPr>
          </a:p>
        </p:txBody>
      </p:sp>
      <p:sp>
        <p:nvSpPr>
          <p:cNvPr id="6" name="Text Placeholder 5"/>
          <p:cNvSpPr>
            <a:spLocks noGrp="1"/>
          </p:cNvSpPr>
          <p:nvPr>
            <p:ph type="body" sz="quarter" idx="12" hasCustomPrompt="1"/>
          </p:nvPr>
        </p:nvSpPr>
        <p:spPr>
          <a:xfrm>
            <a:off x="323851" y="844153"/>
            <a:ext cx="8424863" cy="3833813"/>
          </a:xfrm>
        </p:spPr>
        <p:txBody>
          <a:bodyPr anchor="ctr">
            <a:normAutofit/>
          </a:bodyPr>
          <a:lstStyle>
            <a:lvl1pPr marL="0" indent="0" algn="ctr">
              <a:lnSpc>
                <a:spcPts val="6450"/>
              </a:lnSpc>
              <a:buNone/>
              <a:defRPr sz="6600" b="1">
                <a:solidFill>
                  <a:schemeClr val="accent2"/>
                </a:solidFill>
              </a:defRPr>
            </a:lvl1pPr>
          </a:lstStyle>
          <a:p>
            <a:pPr lvl="0"/>
            <a:r>
              <a:rPr lang="en-US" dirty="0"/>
              <a:t>Click to edit</a:t>
            </a:r>
            <a:br>
              <a:rPr lang="en-US" dirty="0"/>
            </a:br>
            <a:r>
              <a:rPr lang="en-US" dirty="0"/>
              <a:t>Master text</a:t>
            </a:r>
            <a:br>
              <a:rPr lang="en-US" dirty="0"/>
            </a:br>
            <a:r>
              <a:rPr lang="en-US" dirty="0"/>
              <a:t>styles</a:t>
            </a:r>
          </a:p>
        </p:txBody>
      </p:sp>
    </p:spTree>
    <p:extLst>
      <p:ext uri="{BB962C8B-B14F-4D97-AF65-F5344CB8AC3E}">
        <p14:creationId xmlns:p14="http://schemas.microsoft.com/office/powerpoint/2010/main" val="11566681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Blank Page">
    <p:spTree>
      <p:nvGrpSpPr>
        <p:cNvPr id="1" name=""/>
        <p:cNvGrpSpPr/>
        <p:nvPr/>
      </p:nvGrpSpPr>
      <p:grpSpPr>
        <a:xfrm>
          <a:off x="0" y="0"/>
          <a:ext cx="0" cy="0"/>
          <a:chOff x="0" y="0"/>
          <a:chExt cx="0" cy="0"/>
        </a:xfrm>
      </p:grpSpPr>
      <p:sp>
        <p:nvSpPr>
          <p:cNvPr id="16" name="Footer Placeholder 4"/>
          <p:cNvSpPr>
            <a:spLocks noGrp="1"/>
          </p:cNvSpPr>
          <p:nvPr>
            <p:ph type="ftr" sz="quarter" idx="3"/>
          </p:nvPr>
        </p:nvSpPr>
        <p:spPr>
          <a:xfrm>
            <a:off x="539553" y="4795476"/>
            <a:ext cx="5296925" cy="273844"/>
          </a:xfrm>
          <a:prstGeom prst="rect">
            <a:avLst/>
          </a:prstGeom>
        </p:spPr>
        <p:txBody>
          <a:bodyPr vert="horz" lIns="91440" tIns="45720" rIns="91440" bIns="45720" rtlCol="0" anchor="ctr"/>
          <a:lstStyle>
            <a:lvl1pPr algn="l">
              <a:defRPr sz="750">
                <a:solidFill>
                  <a:schemeClr val="tx1">
                    <a:tint val="75000"/>
                  </a:schemeClr>
                </a:solidFill>
              </a:defRPr>
            </a:lvl1pPr>
          </a:lstStyle>
          <a:p>
            <a:r>
              <a:rPr lang="en-IE">
                <a:solidFill>
                  <a:srgbClr val="000000">
                    <a:tint val="75000"/>
                  </a:srgbClr>
                </a:solidFill>
              </a:rPr>
              <a:t>|   Footer</a:t>
            </a:r>
            <a:endParaRPr lang="en-IE" dirty="0">
              <a:solidFill>
                <a:srgbClr val="000000">
                  <a:tint val="75000"/>
                </a:srgbClr>
              </a:solidFill>
            </a:endParaRPr>
          </a:p>
        </p:txBody>
      </p:sp>
      <p:sp>
        <p:nvSpPr>
          <p:cNvPr id="17" name="Slide Number Placeholder 5"/>
          <p:cNvSpPr>
            <a:spLocks noGrp="1"/>
          </p:cNvSpPr>
          <p:nvPr>
            <p:ph type="sldNum" sz="quarter" idx="4"/>
          </p:nvPr>
        </p:nvSpPr>
        <p:spPr>
          <a:xfrm>
            <a:off x="323528" y="4795476"/>
            <a:ext cx="424172" cy="273844"/>
          </a:xfrm>
          <a:prstGeom prst="rect">
            <a:avLst/>
          </a:prstGeom>
        </p:spPr>
        <p:txBody>
          <a:bodyPr vert="horz" lIns="91440" tIns="45720" rIns="91440" bIns="45720" rtlCol="0" anchor="ctr"/>
          <a:lstStyle>
            <a:lvl1pPr algn="l">
              <a:defRPr sz="750">
                <a:solidFill>
                  <a:schemeClr val="tx1">
                    <a:tint val="75000"/>
                  </a:schemeClr>
                </a:solidFill>
              </a:defRPr>
            </a:lvl1pPr>
          </a:lstStyle>
          <a:p>
            <a:fld id="{4C4A18AA-98C8-4379-99C1-22A603A71FFD}" type="slidenum">
              <a:rPr lang="en-IE" smtClean="0">
                <a:solidFill>
                  <a:srgbClr val="000000">
                    <a:tint val="75000"/>
                  </a:srgbClr>
                </a:solidFill>
              </a:rPr>
              <a:pPr/>
              <a:t>‹#›</a:t>
            </a:fld>
            <a:endParaRPr lang="en-IE" dirty="0">
              <a:solidFill>
                <a:srgbClr val="000000">
                  <a:tint val="75000"/>
                </a:srgbClr>
              </a:solidFill>
            </a:endParaRPr>
          </a:p>
        </p:txBody>
      </p:sp>
      <p:sp>
        <p:nvSpPr>
          <p:cNvPr id="5" name="Title Placeholder 1"/>
          <p:cNvSpPr>
            <a:spLocks noGrp="1"/>
          </p:cNvSpPr>
          <p:nvPr>
            <p:ph type="title"/>
          </p:nvPr>
        </p:nvSpPr>
        <p:spPr>
          <a:xfrm>
            <a:off x="323528" y="160458"/>
            <a:ext cx="7632848" cy="575088"/>
          </a:xfrm>
          <a:prstGeom prst="rect">
            <a:avLst/>
          </a:prstGeom>
        </p:spPr>
        <p:txBody>
          <a:bodyPr vert="horz" lIns="91440" tIns="45720" rIns="91440" bIns="45720" rtlCol="0" anchor="ctr">
            <a:normAutofit/>
          </a:bodyPr>
          <a:lstStyle/>
          <a:p>
            <a:r>
              <a:rPr lang="en-US" dirty="0"/>
              <a:t>Click to edit Master title style</a:t>
            </a:r>
            <a:endParaRPr lang="en-IE" dirty="0"/>
          </a:p>
        </p:txBody>
      </p:sp>
    </p:spTree>
    <p:extLst>
      <p:ext uri="{BB962C8B-B14F-4D97-AF65-F5344CB8AC3E}">
        <p14:creationId xmlns:p14="http://schemas.microsoft.com/office/powerpoint/2010/main" val="27558050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lank Page">
    <p:spTree>
      <p:nvGrpSpPr>
        <p:cNvPr id="1" name=""/>
        <p:cNvGrpSpPr/>
        <p:nvPr/>
      </p:nvGrpSpPr>
      <p:grpSpPr>
        <a:xfrm>
          <a:off x="0" y="0"/>
          <a:ext cx="0" cy="0"/>
          <a:chOff x="0" y="0"/>
          <a:chExt cx="0" cy="0"/>
        </a:xfrm>
      </p:grpSpPr>
      <p:sp>
        <p:nvSpPr>
          <p:cNvPr id="13" name="Footer Placeholder 4"/>
          <p:cNvSpPr>
            <a:spLocks noGrp="1"/>
          </p:cNvSpPr>
          <p:nvPr>
            <p:ph type="ftr" sz="quarter" idx="3"/>
          </p:nvPr>
        </p:nvSpPr>
        <p:spPr>
          <a:xfrm>
            <a:off x="539553" y="4795476"/>
            <a:ext cx="5296925" cy="273844"/>
          </a:xfrm>
          <a:prstGeom prst="rect">
            <a:avLst/>
          </a:prstGeom>
        </p:spPr>
        <p:txBody>
          <a:bodyPr vert="horz" lIns="91440" tIns="45720" rIns="91440" bIns="45720" rtlCol="0" anchor="ctr"/>
          <a:lstStyle>
            <a:lvl1pPr algn="l">
              <a:defRPr sz="750">
                <a:solidFill>
                  <a:schemeClr val="tx1">
                    <a:tint val="75000"/>
                  </a:schemeClr>
                </a:solidFill>
              </a:defRPr>
            </a:lvl1pPr>
          </a:lstStyle>
          <a:p>
            <a:r>
              <a:rPr lang="en-IE">
                <a:solidFill>
                  <a:srgbClr val="000000">
                    <a:tint val="75000"/>
                  </a:srgbClr>
                </a:solidFill>
              </a:rPr>
              <a:t>|   Footer</a:t>
            </a:r>
            <a:endParaRPr lang="en-IE" dirty="0">
              <a:solidFill>
                <a:srgbClr val="000000">
                  <a:tint val="75000"/>
                </a:srgbClr>
              </a:solidFill>
            </a:endParaRPr>
          </a:p>
        </p:txBody>
      </p:sp>
      <p:sp>
        <p:nvSpPr>
          <p:cNvPr id="14" name="Slide Number Placeholder 5"/>
          <p:cNvSpPr>
            <a:spLocks noGrp="1"/>
          </p:cNvSpPr>
          <p:nvPr>
            <p:ph type="sldNum" sz="quarter" idx="4"/>
          </p:nvPr>
        </p:nvSpPr>
        <p:spPr>
          <a:xfrm>
            <a:off x="323528" y="4795476"/>
            <a:ext cx="424172" cy="273844"/>
          </a:xfrm>
          <a:prstGeom prst="rect">
            <a:avLst/>
          </a:prstGeom>
        </p:spPr>
        <p:txBody>
          <a:bodyPr vert="horz" lIns="91440" tIns="45720" rIns="91440" bIns="45720" rtlCol="0" anchor="ctr"/>
          <a:lstStyle>
            <a:lvl1pPr algn="l">
              <a:defRPr sz="750">
                <a:solidFill>
                  <a:schemeClr val="tx1">
                    <a:tint val="75000"/>
                  </a:schemeClr>
                </a:solidFill>
              </a:defRPr>
            </a:lvl1pPr>
          </a:lstStyle>
          <a:p>
            <a:fld id="{4C4A18AA-98C8-4379-99C1-22A603A71FFD}" type="slidenum">
              <a:rPr lang="en-IE" smtClean="0">
                <a:solidFill>
                  <a:srgbClr val="000000">
                    <a:tint val="75000"/>
                  </a:srgbClr>
                </a:solidFill>
              </a:rPr>
              <a:pPr/>
              <a:t>‹#›</a:t>
            </a:fld>
            <a:endParaRPr lang="en-IE" dirty="0">
              <a:solidFill>
                <a:srgbClr val="000000">
                  <a:tint val="75000"/>
                </a:srgbClr>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36800" y="249492"/>
            <a:ext cx="511200" cy="383400"/>
          </a:xfrm>
          <a:prstGeom prst="rect">
            <a:avLst/>
          </a:prstGeom>
        </p:spPr>
      </p:pic>
    </p:spTree>
    <p:extLst>
      <p:ext uri="{BB962C8B-B14F-4D97-AF65-F5344CB8AC3E}">
        <p14:creationId xmlns:p14="http://schemas.microsoft.com/office/powerpoint/2010/main" val="22085542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Full Image">
    <p:spTree>
      <p:nvGrpSpPr>
        <p:cNvPr id="1" name=""/>
        <p:cNvGrpSpPr/>
        <p:nvPr/>
      </p:nvGrpSpPr>
      <p:grpSpPr>
        <a:xfrm>
          <a:off x="0" y="0"/>
          <a:ext cx="0" cy="0"/>
          <a:chOff x="0" y="0"/>
          <a:chExt cx="0" cy="0"/>
        </a:xfrm>
      </p:grpSpPr>
      <p:sp>
        <p:nvSpPr>
          <p:cNvPr id="16" name="Picture Placeholder 6"/>
          <p:cNvSpPr>
            <a:spLocks noGrp="1"/>
          </p:cNvSpPr>
          <p:nvPr>
            <p:ph type="pic" sz="quarter" idx="10"/>
          </p:nvPr>
        </p:nvSpPr>
        <p:spPr>
          <a:xfrm>
            <a:off x="403412" y="951570"/>
            <a:ext cx="8345052" cy="3780420"/>
          </a:xfrm>
          <a:prstGeom prst="round2DiagRect">
            <a:avLst>
              <a:gd name="adj1" fmla="val 9285"/>
              <a:gd name="adj2" fmla="val 0"/>
            </a:avLst>
          </a:prstGeom>
          <a:solidFill>
            <a:schemeClr val="bg1">
              <a:lumMod val="95000"/>
            </a:schemeClr>
          </a:solidFill>
        </p:spPr>
        <p:txBody>
          <a:bodyPr/>
          <a:lstStyle>
            <a:lvl1pPr marL="0" indent="0" algn="ctr">
              <a:buNone/>
              <a:defRPr b="0"/>
            </a:lvl1pPr>
          </a:lstStyle>
          <a:p>
            <a:endParaRPr lang="en-US" dirty="0"/>
          </a:p>
        </p:txBody>
      </p:sp>
      <p:sp>
        <p:nvSpPr>
          <p:cNvPr id="28" name="Footer Placeholder 4"/>
          <p:cNvSpPr>
            <a:spLocks noGrp="1"/>
          </p:cNvSpPr>
          <p:nvPr>
            <p:ph type="ftr" sz="quarter" idx="3"/>
          </p:nvPr>
        </p:nvSpPr>
        <p:spPr>
          <a:xfrm>
            <a:off x="539553" y="4795476"/>
            <a:ext cx="5296925" cy="273844"/>
          </a:xfrm>
          <a:prstGeom prst="rect">
            <a:avLst/>
          </a:prstGeom>
        </p:spPr>
        <p:txBody>
          <a:bodyPr vert="horz" lIns="91440" tIns="45720" rIns="91440" bIns="45720" rtlCol="0" anchor="ctr"/>
          <a:lstStyle>
            <a:lvl1pPr algn="l">
              <a:defRPr sz="750">
                <a:solidFill>
                  <a:schemeClr val="tx1">
                    <a:tint val="75000"/>
                  </a:schemeClr>
                </a:solidFill>
              </a:defRPr>
            </a:lvl1pPr>
          </a:lstStyle>
          <a:p>
            <a:r>
              <a:rPr lang="en-IE">
                <a:solidFill>
                  <a:srgbClr val="000000">
                    <a:tint val="75000"/>
                  </a:srgbClr>
                </a:solidFill>
              </a:rPr>
              <a:t>|   Footer</a:t>
            </a:r>
            <a:endParaRPr lang="en-IE" dirty="0">
              <a:solidFill>
                <a:srgbClr val="000000">
                  <a:tint val="75000"/>
                </a:srgbClr>
              </a:solidFill>
            </a:endParaRPr>
          </a:p>
        </p:txBody>
      </p:sp>
      <p:sp>
        <p:nvSpPr>
          <p:cNvPr id="29" name="Slide Number Placeholder 5"/>
          <p:cNvSpPr>
            <a:spLocks noGrp="1"/>
          </p:cNvSpPr>
          <p:nvPr>
            <p:ph type="sldNum" sz="quarter" idx="4"/>
          </p:nvPr>
        </p:nvSpPr>
        <p:spPr>
          <a:xfrm>
            <a:off x="323528" y="4795476"/>
            <a:ext cx="424172" cy="273844"/>
          </a:xfrm>
          <a:prstGeom prst="rect">
            <a:avLst/>
          </a:prstGeom>
        </p:spPr>
        <p:txBody>
          <a:bodyPr vert="horz" lIns="91440" tIns="45720" rIns="91440" bIns="45720" rtlCol="0" anchor="ctr"/>
          <a:lstStyle>
            <a:lvl1pPr algn="l">
              <a:defRPr sz="750">
                <a:solidFill>
                  <a:schemeClr val="tx1">
                    <a:tint val="75000"/>
                  </a:schemeClr>
                </a:solidFill>
              </a:defRPr>
            </a:lvl1pPr>
          </a:lstStyle>
          <a:p>
            <a:fld id="{4C4A18AA-98C8-4379-99C1-22A603A71FFD}" type="slidenum">
              <a:rPr lang="en-IE" smtClean="0">
                <a:solidFill>
                  <a:srgbClr val="000000">
                    <a:tint val="75000"/>
                  </a:srgbClr>
                </a:solidFill>
              </a:rPr>
              <a:pPr/>
              <a:t>‹#›</a:t>
            </a:fld>
            <a:endParaRPr lang="en-IE" dirty="0">
              <a:solidFill>
                <a:srgbClr val="000000">
                  <a:tint val="75000"/>
                </a:srgbClr>
              </a:solidFill>
            </a:endParaRPr>
          </a:p>
        </p:txBody>
      </p:sp>
      <p:sp>
        <p:nvSpPr>
          <p:cNvPr id="6" name="Title Placeholder 1"/>
          <p:cNvSpPr>
            <a:spLocks noGrp="1"/>
          </p:cNvSpPr>
          <p:nvPr>
            <p:ph type="title"/>
          </p:nvPr>
        </p:nvSpPr>
        <p:spPr>
          <a:xfrm>
            <a:off x="323528" y="160458"/>
            <a:ext cx="7632848" cy="575088"/>
          </a:xfrm>
          <a:prstGeom prst="rect">
            <a:avLst/>
          </a:prstGeom>
        </p:spPr>
        <p:txBody>
          <a:bodyPr vert="horz" lIns="91440" tIns="45720" rIns="91440" bIns="45720" rtlCol="0" anchor="ctr">
            <a:normAutofit/>
          </a:bodyPr>
          <a:lstStyle/>
          <a:p>
            <a:r>
              <a:rPr lang="en-US" dirty="0"/>
              <a:t>Click to edit Master title style</a:t>
            </a:r>
            <a:endParaRPr lang="en-IE" dirty="0"/>
          </a:p>
        </p:txBody>
      </p:sp>
    </p:spTree>
    <p:extLst>
      <p:ext uri="{BB962C8B-B14F-4D97-AF65-F5344CB8AC3E}">
        <p14:creationId xmlns:p14="http://schemas.microsoft.com/office/powerpoint/2010/main" val="21147416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Image Only">
    <p:spTree>
      <p:nvGrpSpPr>
        <p:cNvPr id="1" name=""/>
        <p:cNvGrpSpPr/>
        <p:nvPr/>
      </p:nvGrpSpPr>
      <p:grpSpPr>
        <a:xfrm>
          <a:off x="0" y="0"/>
          <a:ext cx="0" cy="0"/>
          <a:chOff x="0" y="0"/>
          <a:chExt cx="0" cy="0"/>
        </a:xfrm>
      </p:grpSpPr>
      <p:sp>
        <p:nvSpPr>
          <p:cNvPr id="5" name="Picture Placeholder 6"/>
          <p:cNvSpPr>
            <a:spLocks noGrp="1"/>
          </p:cNvSpPr>
          <p:nvPr>
            <p:ph type="pic" sz="quarter" idx="12"/>
          </p:nvPr>
        </p:nvSpPr>
        <p:spPr>
          <a:xfrm>
            <a:off x="274999" y="200732"/>
            <a:ext cx="8594002" cy="4742036"/>
          </a:xfrm>
          <a:prstGeom prst="round2DiagRect">
            <a:avLst>
              <a:gd name="adj1" fmla="val 10967"/>
              <a:gd name="adj2" fmla="val 0"/>
            </a:avLst>
          </a:prstGeom>
          <a:solidFill>
            <a:schemeClr val="bg1">
              <a:lumMod val="95000"/>
            </a:schemeClr>
          </a:solidFill>
        </p:spPr>
        <p:txBody>
          <a:bodyPr/>
          <a:lstStyle>
            <a:lvl1pPr marL="0" indent="0" algn="ctr">
              <a:buNone/>
              <a:defRPr b="0"/>
            </a:lvl1pPr>
          </a:lstStyle>
          <a:p>
            <a:endParaRPr lang="en-US" dirty="0"/>
          </a:p>
        </p:txBody>
      </p:sp>
    </p:spTree>
    <p:extLst>
      <p:ext uri="{BB962C8B-B14F-4D97-AF65-F5344CB8AC3E}">
        <p14:creationId xmlns:p14="http://schemas.microsoft.com/office/powerpoint/2010/main" val="39552637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412" y="1849502"/>
            <a:ext cx="4096580" cy="2540199"/>
          </a:xfrm>
        </p:spPr>
        <p:txBody>
          <a:bodyPr/>
          <a:lstStyle>
            <a:lvl1pPr>
              <a:defRPr sz="1800"/>
            </a:lvl1pPr>
            <a:lvl2pPr>
              <a:defRPr sz="1500"/>
            </a:lvl2pPr>
            <a:lvl3pPr>
              <a:defRPr sz="1350"/>
            </a:lvl3pPr>
            <a:lvl4pPr>
              <a:defRPr sz="1350"/>
            </a:lvl4pPr>
            <a:lvl5pPr>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12" name="Text Placeholder 2"/>
          <p:cNvSpPr>
            <a:spLocks noGrp="1"/>
          </p:cNvSpPr>
          <p:nvPr>
            <p:ph type="body" idx="11"/>
          </p:nvPr>
        </p:nvSpPr>
        <p:spPr>
          <a:xfrm>
            <a:off x="403412" y="1114888"/>
            <a:ext cx="4096580" cy="610325"/>
          </a:xfrm>
        </p:spPr>
        <p:txBody>
          <a:bodyPr anchor="t"/>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9" name="Footer Placeholder 4"/>
          <p:cNvSpPr>
            <a:spLocks noGrp="1"/>
          </p:cNvSpPr>
          <p:nvPr>
            <p:ph type="ftr" sz="quarter" idx="3"/>
          </p:nvPr>
        </p:nvSpPr>
        <p:spPr>
          <a:xfrm>
            <a:off x="539553" y="4795476"/>
            <a:ext cx="5296925" cy="273844"/>
          </a:xfrm>
          <a:prstGeom prst="rect">
            <a:avLst/>
          </a:prstGeom>
        </p:spPr>
        <p:txBody>
          <a:bodyPr vert="horz" lIns="91440" tIns="45720" rIns="91440" bIns="45720" rtlCol="0" anchor="ctr"/>
          <a:lstStyle>
            <a:lvl1pPr algn="l">
              <a:defRPr sz="750">
                <a:solidFill>
                  <a:schemeClr val="tx1">
                    <a:tint val="75000"/>
                  </a:schemeClr>
                </a:solidFill>
              </a:defRPr>
            </a:lvl1pPr>
          </a:lstStyle>
          <a:p>
            <a:r>
              <a:rPr lang="en-IE">
                <a:solidFill>
                  <a:srgbClr val="000000">
                    <a:tint val="75000"/>
                  </a:srgbClr>
                </a:solidFill>
              </a:rPr>
              <a:t>|   Footer</a:t>
            </a:r>
            <a:endParaRPr lang="en-IE" dirty="0">
              <a:solidFill>
                <a:srgbClr val="000000">
                  <a:tint val="75000"/>
                </a:srgbClr>
              </a:solidFill>
            </a:endParaRPr>
          </a:p>
        </p:txBody>
      </p:sp>
      <p:sp>
        <p:nvSpPr>
          <p:cNvPr id="20" name="Slide Number Placeholder 5"/>
          <p:cNvSpPr>
            <a:spLocks noGrp="1"/>
          </p:cNvSpPr>
          <p:nvPr>
            <p:ph type="sldNum" sz="quarter" idx="4"/>
          </p:nvPr>
        </p:nvSpPr>
        <p:spPr>
          <a:xfrm>
            <a:off x="323528" y="4795476"/>
            <a:ext cx="424172" cy="273844"/>
          </a:xfrm>
          <a:prstGeom prst="rect">
            <a:avLst/>
          </a:prstGeom>
        </p:spPr>
        <p:txBody>
          <a:bodyPr vert="horz" lIns="91440" tIns="45720" rIns="91440" bIns="45720" rtlCol="0" anchor="ctr"/>
          <a:lstStyle>
            <a:lvl1pPr algn="l">
              <a:defRPr sz="750">
                <a:solidFill>
                  <a:schemeClr val="tx1">
                    <a:tint val="75000"/>
                  </a:schemeClr>
                </a:solidFill>
              </a:defRPr>
            </a:lvl1pPr>
          </a:lstStyle>
          <a:p>
            <a:fld id="{4C4A18AA-98C8-4379-99C1-22A603A71FFD}" type="slidenum">
              <a:rPr lang="en-IE" smtClean="0">
                <a:solidFill>
                  <a:srgbClr val="000000">
                    <a:tint val="75000"/>
                  </a:srgbClr>
                </a:solidFill>
              </a:rPr>
              <a:pPr/>
              <a:t>‹#›</a:t>
            </a:fld>
            <a:endParaRPr lang="en-IE" dirty="0">
              <a:solidFill>
                <a:srgbClr val="000000">
                  <a:tint val="75000"/>
                </a:srgbClr>
              </a:solidFill>
            </a:endParaRPr>
          </a:p>
        </p:txBody>
      </p:sp>
      <p:sp>
        <p:nvSpPr>
          <p:cNvPr id="9" name="Title Placeholder 1"/>
          <p:cNvSpPr>
            <a:spLocks noGrp="1"/>
          </p:cNvSpPr>
          <p:nvPr>
            <p:ph type="title"/>
          </p:nvPr>
        </p:nvSpPr>
        <p:spPr>
          <a:xfrm>
            <a:off x="323528" y="160458"/>
            <a:ext cx="7632848" cy="575088"/>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15" name="Content Placeholder 2"/>
          <p:cNvSpPr>
            <a:spLocks noGrp="1"/>
          </p:cNvSpPr>
          <p:nvPr>
            <p:ph idx="12"/>
          </p:nvPr>
        </p:nvSpPr>
        <p:spPr>
          <a:xfrm>
            <a:off x="4644008" y="1849502"/>
            <a:ext cx="4096580" cy="2540199"/>
          </a:xfrm>
        </p:spPr>
        <p:txBody>
          <a:bodyPr/>
          <a:lstStyle>
            <a:lvl1pPr>
              <a:defRPr sz="1800"/>
            </a:lvl1pPr>
            <a:lvl2pPr>
              <a:defRPr sz="1500"/>
            </a:lvl2pPr>
            <a:lvl3pPr>
              <a:defRPr sz="1350"/>
            </a:lvl3pPr>
            <a:lvl4pPr>
              <a:defRPr sz="1350"/>
            </a:lvl4pPr>
            <a:lvl5pPr>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16" name="Text Placeholder 2"/>
          <p:cNvSpPr>
            <a:spLocks noGrp="1"/>
          </p:cNvSpPr>
          <p:nvPr>
            <p:ph type="body" idx="13"/>
          </p:nvPr>
        </p:nvSpPr>
        <p:spPr>
          <a:xfrm>
            <a:off x="4644008" y="1114888"/>
            <a:ext cx="4096580" cy="610325"/>
          </a:xfrm>
        </p:spPr>
        <p:txBody>
          <a:bodyPr anchor="t"/>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Tree>
    <p:extLst>
      <p:ext uri="{BB962C8B-B14F-4D97-AF65-F5344CB8AC3E}">
        <p14:creationId xmlns:p14="http://schemas.microsoft.com/office/powerpoint/2010/main" val="2928442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412" y="1045030"/>
            <a:ext cx="8446674" cy="343751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p:cNvSpPr>
            <a:spLocks noGrp="1"/>
          </p:cNvSpPr>
          <p:nvPr>
            <p:ph type="title"/>
          </p:nvPr>
        </p:nvSpPr>
        <p:spPr>
          <a:xfrm>
            <a:off x="403412" y="181286"/>
            <a:ext cx="7632848" cy="766784"/>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18" name="Slide Number Placeholder 5"/>
          <p:cNvSpPr>
            <a:spLocks noGrp="1"/>
          </p:cNvSpPr>
          <p:nvPr>
            <p:ph type="sldNum" sz="quarter" idx="4"/>
          </p:nvPr>
        </p:nvSpPr>
        <p:spPr>
          <a:xfrm>
            <a:off x="403412" y="4663502"/>
            <a:ext cx="424172" cy="365125"/>
          </a:xfrm>
          <a:prstGeom prst="rect">
            <a:avLst/>
          </a:prstGeom>
        </p:spPr>
        <p:txBody>
          <a:bodyPr vert="horz" lIns="91440" tIns="45720" rIns="91440" bIns="45720" rtlCol="0" anchor="ctr"/>
          <a:lstStyle>
            <a:lvl1pPr algn="l">
              <a:defRPr sz="1000">
                <a:solidFill>
                  <a:schemeClr val="tx2"/>
                </a:solidFill>
              </a:defRPr>
            </a:lvl1pPr>
          </a:lstStyle>
          <a:p>
            <a:fld id="{4C4A18AA-98C8-4379-99C1-22A603A71FFD}" type="slidenum">
              <a:rPr lang="en-IE" smtClean="0"/>
              <a:pPr/>
              <a:t>‹#›</a:t>
            </a:fld>
            <a:endParaRPr lang="en-IE" dirty="0"/>
          </a:p>
        </p:txBody>
      </p:sp>
      <p:sp>
        <p:nvSpPr>
          <p:cNvPr id="19" name="Footer Placeholder 3"/>
          <p:cNvSpPr>
            <a:spLocks noGrp="1"/>
          </p:cNvSpPr>
          <p:nvPr>
            <p:ph type="ftr" sz="quarter" idx="3"/>
          </p:nvPr>
        </p:nvSpPr>
        <p:spPr>
          <a:xfrm>
            <a:off x="618862" y="4663502"/>
            <a:ext cx="4122103" cy="365125"/>
          </a:xfrm>
          <a:prstGeom prst="rect">
            <a:avLst/>
          </a:prstGeom>
        </p:spPr>
        <p:txBody>
          <a:bodyPr vert="horz" lIns="91440" tIns="45720" rIns="91440" bIns="45720" rtlCol="0" anchor="ctr"/>
          <a:lstStyle>
            <a:lvl1pPr algn="l">
              <a:defRPr sz="1000">
                <a:solidFill>
                  <a:schemeClr val="tx2"/>
                </a:solidFill>
              </a:defRPr>
            </a:lvl1pPr>
          </a:lstStyle>
          <a:p>
            <a:r>
              <a:rPr lang="en-US" dirty="0"/>
              <a:t>|   Footer</a:t>
            </a:r>
          </a:p>
        </p:txBody>
      </p:sp>
    </p:spTree>
    <p:extLst>
      <p:ext uri="{BB962C8B-B14F-4D97-AF65-F5344CB8AC3E}">
        <p14:creationId xmlns:p14="http://schemas.microsoft.com/office/powerpoint/2010/main" val="9780616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ngle Column Chart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2"/>
          </p:nvPr>
        </p:nvSpPr>
        <p:spPr>
          <a:xfrm>
            <a:off x="403225" y="1059656"/>
            <a:ext cx="8345488" cy="3509963"/>
          </a:xfrm>
        </p:spPr>
        <p:txBody>
          <a:bodyPr/>
          <a:lstStyle>
            <a:lvl1pPr marL="0" indent="0" algn="ctr">
              <a:buNone/>
              <a:defRPr b="0"/>
            </a:lvl1pPr>
          </a:lstStyle>
          <a:p>
            <a:endParaRPr lang="en-US" dirty="0"/>
          </a:p>
        </p:txBody>
      </p:sp>
      <p:sp>
        <p:nvSpPr>
          <p:cNvPr id="8" name="Footer Placeholder 4"/>
          <p:cNvSpPr>
            <a:spLocks noGrp="1"/>
          </p:cNvSpPr>
          <p:nvPr>
            <p:ph type="ftr" sz="quarter" idx="3"/>
          </p:nvPr>
        </p:nvSpPr>
        <p:spPr>
          <a:xfrm>
            <a:off x="539553" y="4795476"/>
            <a:ext cx="5296925" cy="273844"/>
          </a:xfrm>
          <a:prstGeom prst="rect">
            <a:avLst/>
          </a:prstGeom>
        </p:spPr>
        <p:txBody>
          <a:bodyPr vert="horz" lIns="91440" tIns="45720" rIns="91440" bIns="45720" rtlCol="0" anchor="ctr"/>
          <a:lstStyle>
            <a:lvl1pPr algn="l">
              <a:defRPr sz="750">
                <a:solidFill>
                  <a:schemeClr val="tx1">
                    <a:tint val="75000"/>
                  </a:schemeClr>
                </a:solidFill>
              </a:defRPr>
            </a:lvl1pPr>
          </a:lstStyle>
          <a:p>
            <a:r>
              <a:rPr lang="en-IE">
                <a:solidFill>
                  <a:srgbClr val="000000">
                    <a:tint val="75000"/>
                  </a:srgbClr>
                </a:solidFill>
              </a:rPr>
              <a:t>|   Footer</a:t>
            </a:r>
            <a:endParaRPr lang="en-IE" dirty="0">
              <a:solidFill>
                <a:srgbClr val="000000">
                  <a:tint val="75000"/>
                </a:srgbClr>
              </a:solidFill>
            </a:endParaRPr>
          </a:p>
        </p:txBody>
      </p:sp>
      <p:sp>
        <p:nvSpPr>
          <p:cNvPr id="9" name="Slide Number Placeholder 5"/>
          <p:cNvSpPr>
            <a:spLocks noGrp="1"/>
          </p:cNvSpPr>
          <p:nvPr>
            <p:ph type="sldNum" sz="quarter" idx="4"/>
          </p:nvPr>
        </p:nvSpPr>
        <p:spPr>
          <a:xfrm>
            <a:off x="323528" y="4795476"/>
            <a:ext cx="424172" cy="273844"/>
          </a:xfrm>
          <a:prstGeom prst="rect">
            <a:avLst/>
          </a:prstGeom>
        </p:spPr>
        <p:txBody>
          <a:bodyPr vert="horz" lIns="91440" tIns="45720" rIns="91440" bIns="45720" rtlCol="0" anchor="ctr"/>
          <a:lstStyle>
            <a:lvl1pPr algn="l">
              <a:defRPr sz="750">
                <a:solidFill>
                  <a:schemeClr val="tx1">
                    <a:tint val="75000"/>
                  </a:schemeClr>
                </a:solidFill>
              </a:defRPr>
            </a:lvl1pPr>
          </a:lstStyle>
          <a:p>
            <a:fld id="{4C4A18AA-98C8-4379-99C1-22A603A71FFD}" type="slidenum">
              <a:rPr lang="en-IE" smtClean="0">
                <a:solidFill>
                  <a:srgbClr val="000000">
                    <a:tint val="75000"/>
                  </a:srgbClr>
                </a:solidFill>
              </a:rPr>
              <a:pPr/>
              <a:t>‹#›</a:t>
            </a:fld>
            <a:endParaRPr lang="en-IE" dirty="0">
              <a:solidFill>
                <a:srgbClr val="000000">
                  <a:tint val="75000"/>
                </a:srgbClr>
              </a:solidFill>
            </a:endParaRPr>
          </a:p>
        </p:txBody>
      </p:sp>
    </p:spTree>
    <p:extLst>
      <p:ext uri="{BB962C8B-B14F-4D97-AF65-F5344CB8AC3E}">
        <p14:creationId xmlns:p14="http://schemas.microsoft.com/office/powerpoint/2010/main" val="1130052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Chart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Chart Placeholder 5"/>
          <p:cNvSpPr>
            <a:spLocks noGrp="1"/>
          </p:cNvSpPr>
          <p:nvPr>
            <p:ph type="chart" sz="quarter" idx="12"/>
          </p:nvPr>
        </p:nvSpPr>
        <p:spPr>
          <a:xfrm>
            <a:off x="403225" y="1059656"/>
            <a:ext cx="4024759" cy="3509963"/>
          </a:xfrm>
        </p:spPr>
        <p:txBody>
          <a:bodyPr/>
          <a:lstStyle>
            <a:lvl1pPr marL="0" indent="0" algn="ctr">
              <a:buNone/>
              <a:defRPr/>
            </a:lvl1pPr>
          </a:lstStyle>
          <a:p>
            <a:endParaRPr lang="en-US" dirty="0"/>
          </a:p>
        </p:txBody>
      </p:sp>
      <p:sp>
        <p:nvSpPr>
          <p:cNvPr id="8" name="Chart Placeholder 5"/>
          <p:cNvSpPr>
            <a:spLocks noGrp="1"/>
          </p:cNvSpPr>
          <p:nvPr>
            <p:ph type="chart" sz="quarter" idx="13"/>
          </p:nvPr>
        </p:nvSpPr>
        <p:spPr>
          <a:xfrm>
            <a:off x="4716017" y="1059656"/>
            <a:ext cx="4024759" cy="3509963"/>
          </a:xfrm>
        </p:spPr>
        <p:txBody>
          <a:bodyPr/>
          <a:lstStyle>
            <a:lvl1pPr marL="0" indent="0" algn="ctr">
              <a:buNone/>
              <a:defRPr/>
            </a:lvl1pPr>
          </a:lstStyle>
          <a:p>
            <a:endParaRPr lang="en-US" dirty="0"/>
          </a:p>
        </p:txBody>
      </p:sp>
      <p:sp>
        <p:nvSpPr>
          <p:cNvPr id="10" name="Footer Placeholder 4"/>
          <p:cNvSpPr>
            <a:spLocks noGrp="1"/>
          </p:cNvSpPr>
          <p:nvPr>
            <p:ph type="ftr" sz="quarter" idx="3"/>
          </p:nvPr>
        </p:nvSpPr>
        <p:spPr>
          <a:xfrm>
            <a:off x="539553" y="4795476"/>
            <a:ext cx="5296925" cy="273844"/>
          </a:xfrm>
          <a:prstGeom prst="rect">
            <a:avLst/>
          </a:prstGeom>
        </p:spPr>
        <p:txBody>
          <a:bodyPr vert="horz" lIns="91440" tIns="45720" rIns="91440" bIns="45720" rtlCol="0" anchor="ctr"/>
          <a:lstStyle>
            <a:lvl1pPr algn="l">
              <a:defRPr sz="750">
                <a:solidFill>
                  <a:schemeClr val="tx1">
                    <a:tint val="75000"/>
                  </a:schemeClr>
                </a:solidFill>
              </a:defRPr>
            </a:lvl1pPr>
          </a:lstStyle>
          <a:p>
            <a:r>
              <a:rPr lang="en-IE">
                <a:solidFill>
                  <a:srgbClr val="000000">
                    <a:tint val="75000"/>
                  </a:srgbClr>
                </a:solidFill>
              </a:rPr>
              <a:t>|   Footer</a:t>
            </a:r>
            <a:endParaRPr lang="en-IE" dirty="0">
              <a:solidFill>
                <a:srgbClr val="000000">
                  <a:tint val="75000"/>
                </a:srgbClr>
              </a:solidFill>
            </a:endParaRPr>
          </a:p>
        </p:txBody>
      </p:sp>
      <p:sp>
        <p:nvSpPr>
          <p:cNvPr id="11" name="Slide Number Placeholder 5"/>
          <p:cNvSpPr>
            <a:spLocks noGrp="1"/>
          </p:cNvSpPr>
          <p:nvPr>
            <p:ph type="sldNum" sz="quarter" idx="4"/>
          </p:nvPr>
        </p:nvSpPr>
        <p:spPr>
          <a:xfrm>
            <a:off x="323528" y="4795476"/>
            <a:ext cx="424172" cy="273844"/>
          </a:xfrm>
          <a:prstGeom prst="rect">
            <a:avLst/>
          </a:prstGeom>
        </p:spPr>
        <p:txBody>
          <a:bodyPr vert="horz" lIns="91440" tIns="45720" rIns="91440" bIns="45720" rtlCol="0" anchor="ctr"/>
          <a:lstStyle>
            <a:lvl1pPr algn="l">
              <a:defRPr sz="750">
                <a:solidFill>
                  <a:schemeClr val="tx1">
                    <a:tint val="75000"/>
                  </a:schemeClr>
                </a:solidFill>
              </a:defRPr>
            </a:lvl1pPr>
          </a:lstStyle>
          <a:p>
            <a:fld id="{4C4A18AA-98C8-4379-99C1-22A603A71FFD}" type="slidenum">
              <a:rPr lang="en-IE" smtClean="0">
                <a:solidFill>
                  <a:srgbClr val="000000">
                    <a:tint val="75000"/>
                  </a:srgbClr>
                </a:solidFill>
              </a:rPr>
              <a:pPr/>
              <a:t>‹#›</a:t>
            </a:fld>
            <a:endParaRPr lang="en-IE" dirty="0">
              <a:solidFill>
                <a:srgbClr val="000000">
                  <a:tint val="75000"/>
                </a:srgbClr>
              </a:solidFill>
            </a:endParaRPr>
          </a:p>
        </p:txBody>
      </p:sp>
    </p:spTree>
    <p:extLst>
      <p:ext uri="{BB962C8B-B14F-4D97-AF65-F5344CB8AC3E}">
        <p14:creationId xmlns:p14="http://schemas.microsoft.com/office/powerpoint/2010/main" val="8089833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27585" y="1437624"/>
            <a:ext cx="4824069" cy="1188132"/>
          </a:xfrm>
        </p:spPr>
        <p:txBody>
          <a:bodyPr anchor="t">
            <a:normAutofit/>
          </a:bodyPr>
          <a:lstStyle>
            <a:lvl1pPr algn="l">
              <a:lnSpc>
                <a:spcPts val="3750"/>
              </a:lnSpc>
              <a:defRPr sz="3750" b="1" cap="none">
                <a:solidFill>
                  <a:schemeClr val="bg1"/>
                </a:solidFill>
              </a:defRPr>
            </a:lvl1pPr>
          </a:lstStyle>
          <a:p>
            <a:r>
              <a:rPr lang="ga-IE" dirty="0"/>
              <a:t>Insert sign-off message</a:t>
            </a:r>
          </a:p>
        </p:txBody>
      </p:sp>
      <p:sp>
        <p:nvSpPr>
          <p:cNvPr id="8" name="Text Placeholder 7"/>
          <p:cNvSpPr>
            <a:spLocks noGrp="1"/>
          </p:cNvSpPr>
          <p:nvPr>
            <p:ph type="body" sz="quarter" idx="10" hasCustomPrompt="1"/>
          </p:nvPr>
        </p:nvSpPr>
        <p:spPr>
          <a:xfrm>
            <a:off x="827088" y="2787254"/>
            <a:ext cx="4825032" cy="540544"/>
          </a:xfrm>
        </p:spPr>
        <p:txBody>
          <a:bodyPr>
            <a:normAutofit/>
          </a:bodyPr>
          <a:lstStyle>
            <a:lvl1pPr marL="0" indent="0">
              <a:buNone/>
              <a:defRPr sz="2250" baseline="0">
                <a:solidFill>
                  <a:schemeClr val="bg1"/>
                </a:solidFill>
              </a:defRPr>
            </a:lvl1pPr>
          </a:lstStyle>
          <a:p>
            <a:pPr lvl="0"/>
            <a:r>
              <a:rPr lang="en-US" dirty="0"/>
              <a:t>Web/email address</a:t>
            </a:r>
          </a:p>
        </p:txBody>
      </p:sp>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36800" y="249492"/>
            <a:ext cx="511200" cy="383400"/>
          </a:xfrm>
          <a:prstGeom prst="rect">
            <a:avLst/>
          </a:prstGeom>
        </p:spPr>
      </p:pic>
      <p:pic>
        <p:nvPicPr>
          <p:cNvPr id="2" name="Picture 1"/>
          <p:cNvPicPr>
            <a:picLocks noChangeAspect="1"/>
          </p:cNvPicPr>
          <p:nvPr userDrawn="1"/>
        </p:nvPicPr>
        <p:blipFill>
          <a:blip r:embed="rId4"/>
          <a:stretch>
            <a:fillRect/>
          </a:stretch>
        </p:blipFill>
        <p:spPr>
          <a:xfrm>
            <a:off x="6408000" y="2326163"/>
            <a:ext cx="2235200" cy="800100"/>
          </a:xfrm>
          <a:prstGeom prst="rect">
            <a:avLst/>
          </a:prstGeom>
        </p:spPr>
      </p:pic>
    </p:spTree>
    <p:extLst>
      <p:ext uri="{BB962C8B-B14F-4D97-AF65-F5344CB8AC3E}">
        <p14:creationId xmlns:p14="http://schemas.microsoft.com/office/powerpoint/2010/main" val="19452231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hapter Slide - Blu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Placeholder 8"/>
          <p:cNvSpPr>
            <a:spLocks noGrp="1"/>
          </p:cNvSpPr>
          <p:nvPr>
            <p:ph type="body" sz="quarter" idx="10" hasCustomPrompt="1"/>
          </p:nvPr>
        </p:nvSpPr>
        <p:spPr>
          <a:xfrm>
            <a:off x="395536" y="1005576"/>
            <a:ext cx="1872208" cy="1404156"/>
          </a:xfrm>
        </p:spPr>
        <p:txBody>
          <a:bodyPr anchor="ctr">
            <a:normAutofit/>
          </a:bodyPr>
          <a:lstStyle>
            <a:lvl1pPr marL="0" indent="0" algn="ctr">
              <a:buNone/>
              <a:defRPr sz="7500" b="1">
                <a:solidFill>
                  <a:schemeClr val="bg1"/>
                </a:solidFill>
              </a:defRPr>
            </a:lvl1pPr>
          </a:lstStyle>
          <a:p>
            <a:pPr lvl="0"/>
            <a:r>
              <a:rPr lang="en-US" dirty="0"/>
              <a:t>#</a:t>
            </a:r>
          </a:p>
        </p:txBody>
      </p:sp>
      <p:sp>
        <p:nvSpPr>
          <p:cNvPr id="6" name="Title 1"/>
          <p:cNvSpPr>
            <a:spLocks noGrp="1"/>
          </p:cNvSpPr>
          <p:nvPr>
            <p:ph type="title" hasCustomPrompt="1"/>
          </p:nvPr>
        </p:nvSpPr>
        <p:spPr>
          <a:xfrm>
            <a:off x="2771800" y="1329612"/>
            <a:ext cx="3744416" cy="1998222"/>
          </a:xfrm>
        </p:spPr>
        <p:txBody>
          <a:bodyPr anchor="t">
            <a:normAutofit/>
          </a:bodyPr>
          <a:lstStyle>
            <a:lvl1pPr algn="l">
              <a:lnSpc>
                <a:spcPts val="3150"/>
              </a:lnSpc>
              <a:defRPr sz="3000" b="1" cap="none">
                <a:solidFill>
                  <a:schemeClr val="bg1"/>
                </a:solidFill>
              </a:defRPr>
            </a:lvl1pPr>
          </a:lstStyle>
          <a:p>
            <a:r>
              <a:rPr lang="ga-IE" dirty="0"/>
              <a:t>Chapter slides create rhythm in your presentation</a:t>
            </a: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36800" y="249492"/>
            <a:ext cx="511200" cy="383400"/>
          </a:xfrm>
          <a:prstGeom prst="rect">
            <a:avLst/>
          </a:prstGeom>
        </p:spPr>
      </p:pic>
    </p:spTree>
    <p:extLst>
      <p:ext uri="{BB962C8B-B14F-4D97-AF65-F5344CB8AC3E}">
        <p14:creationId xmlns:p14="http://schemas.microsoft.com/office/powerpoint/2010/main" val="12048177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hapter Slide - Gree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Placeholder 8"/>
          <p:cNvSpPr>
            <a:spLocks noGrp="1"/>
          </p:cNvSpPr>
          <p:nvPr>
            <p:ph type="body" sz="quarter" idx="10" hasCustomPrompt="1"/>
          </p:nvPr>
        </p:nvSpPr>
        <p:spPr>
          <a:xfrm>
            <a:off x="395536" y="1005576"/>
            <a:ext cx="1872208" cy="1404156"/>
          </a:xfrm>
        </p:spPr>
        <p:txBody>
          <a:bodyPr anchor="ctr">
            <a:normAutofit/>
          </a:bodyPr>
          <a:lstStyle>
            <a:lvl1pPr marL="0" indent="0" algn="ctr">
              <a:buNone/>
              <a:defRPr sz="7500" b="1">
                <a:solidFill>
                  <a:schemeClr val="bg1"/>
                </a:solidFill>
              </a:defRPr>
            </a:lvl1pPr>
          </a:lstStyle>
          <a:p>
            <a:pPr lvl="0"/>
            <a:r>
              <a:rPr lang="en-US" dirty="0"/>
              <a:t>#</a:t>
            </a:r>
          </a:p>
        </p:txBody>
      </p:sp>
      <p:sp>
        <p:nvSpPr>
          <p:cNvPr id="6" name="Title 1"/>
          <p:cNvSpPr>
            <a:spLocks noGrp="1"/>
          </p:cNvSpPr>
          <p:nvPr>
            <p:ph type="title" hasCustomPrompt="1"/>
          </p:nvPr>
        </p:nvSpPr>
        <p:spPr>
          <a:xfrm>
            <a:off x="2771800" y="1329612"/>
            <a:ext cx="3744416" cy="1998222"/>
          </a:xfrm>
        </p:spPr>
        <p:txBody>
          <a:bodyPr anchor="t">
            <a:normAutofit/>
          </a:bodyPr>
          <a:lstStyle>
            <a:lvl1pPr algn="l">
              <a:lnSpc>
                <a:spcPts val="3150"/>
              </a:lnSpc>
              <a:defRPr sz="3000" b="1" cap="none">
                <a:solidFill>
                  <a:schemeClr val="bg1"/>
                </a:solidFill>
              </a:defRPr>
            </a:lvl1pPr>
          </a:lstStyle>
          <a:p>
            <a:r>
              <a:rPr lang="ga-IE" dirty="0"/>
              <a:t>Chapter slides create rhythm in your presentation</a:t>
            </a: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36800" y="249492"/>
            <a:ext cx="511200" cy="383400"/>
          </a:xfrm>
          <a:prstGeom prst="rect">
            <a:avLst/>
          </a:prstGeom>
        </p:spPr>
      </p:pic>
    </p:spTree>
    <p:extLst>
      <p:ext uri="{BB962C8B-B14F-4D97-AF65-F5344CB8AC3E}">
        <p14:creationId xmlns:p14="http://schemas.microsoft.com/office/powerpoint/2010/main" val="31708447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hapter Slide - Tea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8"/>
          <p:cNvSpPr>
            <a:spLocks noGrp="1"/>
          </p:cNvSpPr>
          <p:nvPr>
            <p:ph type="body" sz="quarter" idx="10" hasCustomPrompt="1"/>
          </p:nvPr>
        </p:nvSpPr>
        <p:spPr>
          <a:xfrm>
            <a:off x="395536" y="1005576"/>
            <a:ext cx="1872208" cy="1404156"/>
          </a:xfrm>
        </p:spPr>
        <p:txBody>
          <a:bodyPr anchor="ctr">
            <a:normAutofit/>
          </a:bodyPr>
          <a:lstStyle>
            <a:lvl1pPr marL="0" indent="0" algn="ctr">
              <a:buNone/>
              <a:defRPr sz="7500" b="1">
                <a:solidFill>
                  <a:schemeClr val="bg1"/>
                </a:solidFill>
              </a:defRPr>
            </a:lvl1pPr>
          </a:lstStyle>
          <a:p>
            <a:pPr lvl="0"/>
            <a:r>
              <a:rPr lang="en-US" dirty="0"/>
              <a:t>#</a:t>
            </a:r>
          </a:p>
        </p:txBody>
      </p:sp>
      <p:sp>
        <p:nvSpPr>
          <p:cNvPr id="3" name="Title 1"/>
          <p:cNvSpPr>
            <a:spLocks noGrp="1"/>
          </p:cNvSpPr>
          <p:nvPr>
            <p:ph type="title" hasCustomPrompt="1"/>
          </p:nvPr>
        </p:nvSpPr>
        <p:spPr>
          <a:xfrm>
            <a:off x="2771800" y="1329612"/>
            <a:ext cx="3744416" cy="1998222"/>
          </a:xfrm>
        </p:spPr>
        <p:txBody>
          <a:bodyPr anchor="t">
            <a:normAutofit/>
          </a:bodyPr>
          <a:lstStyle>
            <a:lvl1pPr algn="l">
              <a:lnSpc>
                <a:spcPts val="3150"/>
              </a:lnSpc>
              <a:defRPr sz="3000" b="1" cap="none">
                <a:solidFill>
                  <a:schemeClr val="bg1"/>
                </a:solidFill>
              </a:defRPr>
            </a:lvl1pPr>
          </a:lstStyle>
          <a:p>
            <a:r>
              <a:rPr lang="ga-IE" dirty="0"/>
              <a:t>Chapter slides create rhythm in your presentation</a:t>
            </a:r>
          </a:p>
        </p:txBody>
      </p:sp>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36800" y="249492"/>
            <a:ext cx="511200" cy="383400"/>
          </a:xfrm>
          <a:prstGeom prst="rect">
            <a:avLst/>
          </a:prstGeom>
        </p:spPr>
      </p:pic>
    </p:spTree>
    <p:extLst>
      <p:ext uri="{BB962C8B-B14F-4D97-AF65-F5344CB8AC3E}">
        <p14:creationId xmlns:p14="http://schemas.microsoft.com/office/powerpoint/2010/main" val="22159578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hapter Slide - Purp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8"/>
          <p:cNvSpPr>
            <a:spLocks noGrp="1"/>
          </p:cNvSpPr>
          <p:nvPr>
            <p:ph type="body" sz="quarter" idx="10" hasCustomPrompt="1"/>
          </p:nvPr>
        </p:nvSpPr>
        <p:spPr>
          <a:xfrm>
            <a:off x="395536" y="1005576"/>
            <a:ext cx="1872208" cy="1404156"/>
          </a:xfrm>
        </p:spPr>
        <p:txBody>
          <a:bodyPr anchor="ctr">
            <a:normAutofit/>
          </a:bodyPr>
          <a:lstStyle>
            <a:lvl1pPr marL="0" indent="0" algn="ctr">
              <a:buNone/>
              <a:defRPr sz="7500" b="1">
                <a:solidFill>
                  <a:schemeClr val="bg1"/>
                </a:solidFill>
              </a:defRPr>
            </a:lvl1pPr>
          </a:lstStyle>
          <a:p>
            <a:pPr lvl="0"/>
            <a:r>
              <a:rPr lang="en-US" dirty="0"/>
              <a:t>#</a:t>
            </a:r>
          </a:p>
        </p:txBody>
      </p:sp>
      <p:sp>
        <p:nvSpPr>
          <p:cNvPr id="3" name="Title 1"/>
          <p:cNvSpPr>
            <a:spLocks noGrp="1"/>
          </p:cNvSpPr>
          <p:nvPr>
            <p:ph type="title" hasCustomPrompt="1"/>
          </p:nvPr>
        </p:nvSpPr>
        <p:spPr>
          <a:xfrm>
            <a:off x="2771800" y="1329612"/>
            <a:ext cx="3744416" cy="1998222"/>
          </a:xfrm>
        </p:spPr>
        <p:txBody>
          <a:bodyPr anchor="t">
            <a:normAutofit/>
          </a:bodyPr>
          <a:lstStyle>
            <a:lvl1pPr algn="l">
              <a:lnSpc>
                <a:spcPts val="3150"/>
              </a:lnSpc>
              <a:defRPr sz="3000" b="1" cap="none">
                <a:solidFill>
                  <a:schemeClr val="bg1"/>
                </a:solidFill>
              </a:defRPr>
            </a:lvl1pPr>
          </a:lstStyle>
          <a:p>
            <a:r>
              <a:rPr lang="ga-IE" dirty="0"/>
              <a:t>Chapter slides create rhythm in your presentation</a:t>
            </a:r>
          </a:p>
        </p:txBody>
      </p:sp>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36800" y="249492"/>
            <a:ext cx="511200" cy="383400"/>
          </a:xfrm>
          <a:prstGeom prst="rect">
            <a:avLst/>
          </a:prstGeom>
        </p:spPr>
      </p:pic>
    </p:spTree>
    <p:extLst>
      <p:ext uri="{BB962C8B-B14F-4D97-AF65-F5344CB8AC3E}">
        <p14:creationId xmlns:p14="http://schemas.microsoft.com/office/powerpoint/2010/main" val="40412249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Slide - Pi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8"/>
          <p:cNvSpPr>
            <a:spLocks noGrp="1"/>
          </p:cNvSpPr>
          <p:nvPr>
            <p:ph type="body" sz="quarter" idx="10" hasCustomPrompt="1"/>
          </p:nvPr>
        </p:nvSpPr>
        <p:spPr>
          <a:xfrm>
            <a:off x="395536" y="1005576"/>
            <a:ext cx="1872208" cy="1404156"/>
          </a:xfrm>
        </p:spPr>
        <p:txBody>
          <a:bodyPr anchor="ctr">
            <a:normAutofit/>
          </a:bodyPr>
          <a:lstStyle>
            <a:lvl1pPr marL="0" indent="0" algn="ctr">
              <a:buNone/>
              <a:defRPr sz="7500" b="1">
                <a:solidFill>
                  <a:schemeClr val="bg1"/>
                </a:solidFill>
              </a:defRPr>
            </a:lvl1pPr>
          </a:lstStyle>
          <a:p>
            <a:pPr lvl="0"/>
            <a:r>
              <a:rPr lang="en-US" dirty="0"/>
              <a:t>#</a:t>
            </a:r>
          </a:p>
        </p:txBody>
      </p:sp>
      <p:sp>
        <p:nvSpPr>
          <p:cNvPr id="3" name="Title 1"/>
          <p:cNvSpPr>
            <a:spLocks noGrp="1"/>
          </p:cNvSpPr>
          <p:nvPr>
            <p:ph type="title" hasCustomPrompt="1"/>
          </p:nvPr>
        </p:nvSpPr>
        <p:spPr>
          <a:xfrm>
            <a:off x="2771800" y="1329612"/>
            <a:ext cx="3744416" cy="1998222"/>
          </a:xfrm>
        </p:spPr>
        <p:txBody>
          <a:bodyPr anchor="t">
            <a:normAutofit/>
          </a:bodyPr>
          <a:lstStyle>
            <a:lvl1pPr algn="l">
              <a:lnSpc>
                <a:spcPts val="3150"/>
              </a:lnSpc>
              <a:defRPr sz="3000" b="1" cap="none">
                <a:solidFill>
                  <a:schemeClr val="bg1"/>
                </a:solidFill>
              </a:defRPr>
            </a:lvl1pPr>
          </a:lstStyle>
          <a:p>
            <a:r>
              <a:rPr lang="ga-IE" dirty="0"/>
              <a:t>Chapter slides create rhythm in your presentation</a:t>
            </a:r>
          </a:p>
        </p:txBody>
      </p:sp>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36800" y="249492"/>
            <a:ext cx="511200" cy="383400"/>
          </a:xfrm>
          <a:prstGeom prst="rect">
            <a:avLst/>
          </a:prstGeom>
        </p:spPr>
      </p:pic>
    </p:spTree>
    <p:extLst>
      <p:ext uri="{BB962C8B-B14F-4D97-AF65-F5344CB8AC3E}">
        <p14:creationId xmlns:p14="http://schemas.microsoft.com/office/powerpoint/2010/main" val="1402835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hapter Slide - Re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8"/>
          <p:cNvSpPr>
            <a:spLocks noGrp="1"/>
          </p:cNvSpPr>
          <p:nvPr>
            <p:ph type="body" sz="quarter" idx="10" hasCustomPrompt="1"/>
          </p:nvPr>
        </p:nvSpPr>
        <p:spPr>
          <a:xfrm>
            <a:off x="395536" y="1005576"/>
            <a:ext cx="1872208" cy="1404156"/>
          </a:xfrm>
        </p:spPr>
        <p:txBody>
          <a:bodyPr anchor="ctr">
            <a:normAutofit/>
          </a:bodyPr>
          <a:lstStyle>
            <a:lvl1pPr marL="0" indent="0" algn="ctr">
              <a:buNone/>
              <a:defRPr sz="7500" b="1">
                <a:solidFill>
                  <a:schemeClr val="bg1"/>
                </a:solidFill>
              </a:defRPr>
            </a:lvl1pPr>
          </a:lstStyle>
          <a:p>
            <a:pPr lvl="0"/>
            <a:r>
              <a:rPr lang="en-US" dirty="0"/>
              <a:t>#</a:t>
            </a:r>
          </a:p>
        </p:txBody>
      </p:sp>
      <p:sp>
        <p:nvSpPr>
          <p:cNvPr id="3" name="Title 1"/>
          <p:cNvSpPr>
            <a:spLocks noGrp="1"/>
          </p:cNvSpPr>
          <p:nvPr>
            <p:ph type="title" hasCustomPrompt="1"/>
          </p:nvPr>
        </p:nvSpPr>
        <p:spPr>
          <a:xfrm>
            <a:off x="2771800" y="1329612"/>
            <a:ext cx="3744416" cy="1998222"/>
          </a:xfrm>
        </p:spPr>
        <p:txBody>
          <a:bodyPr anchor="t">
            <a:normAutofit/>
          </a:bodyPr>
          <a:lstStyle>
            <a:lvl1pPr algn="l">
              <a:lnSpc>
                <a:spcPts val="3150"/>
              </a:lnSpc>
              <a:defRPr sz="3000" b="1" cap="none">
                <a:solidFill>
                  <a:schemeClr val="bg1"/>
                </a:solidFill>
              </a:defRPr>
            </a:lvl1pPr>
          </a:lstStyle>
          <a:p>
            <a:r>
              <a:rPr lang="ga-IE" dirty="0"/>
              <a:t>Chapter slides create rhythm in your presentation</a:t>
            </a:r>
          </a:p>
        </p:txBody>
      </p:sp>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36800" y="249492"/>
            <a:ext cx="511200" cy="383400"/>
          </a:xfrm>
          <a:prstGeom prst="rect">
            <a:avLst/>
          </a:prstGeom>
        </p:spPr>
      </p:pic>
    </p:spTree>
    <p:extLst>
      <p:ext uri="{BB962C8B-B14F-4D97-AF65-F5344CB8AC3E}">
        <p14:creationId xmlns:p14="http://schemas.microsoft.com/office/powerpoint/2010/main" val="33136998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hapter Slide - Orang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8"/>
          <p:cNvSpPr>
            <a:spLocks noGrp="1"/>
          </p:cNvSpPr>
          <p:nvPr>
            <p:ph type="body" sz="quarter" idx="10" hasCustomPrompt="1"/>
          </p:nvPr>
        </p:nvSpPr>
        <p:spPr>
          <a:xfrm>
            <a:off x="395536" y="1005576"/>
            <a:ext cx="1872208" cy="1404156"/>
          </a:xfrm>
        </p:spPr>
        <p:txBody>
          <a:bodyPr anchor="ctr">
            <a:normAutofit/>
          </a:bodyPr>
          <a:lstStyle>
            <a:lvl1pPr marL="0" indent="0" algn="ctr">
              <a:buNone/>
              <a:defRPr sz="7500" b="1">
                <a:solidFill>
                  <a:schemeClr val="bg1"/>
                </a:solidFill>
              </a:defRPr>
            </a:lvl1pPr>
          </a:lstStyle>
          <a:p>
            <a:pPr lvl="0"/>
            <a:r>
              <a:rPr lang="en-US" dirty="0"/>
              <a:t>#</a:t>
            </a:r>
          </a:p>
        </p:txBody>
      </p:sp>
      <p:sp>
        <p:nvSpPr>
          <p:cNvPr id="3" name="Title 1"/>
          <p:cNvSpPr>
            <a:spLocks noGrp="1"/>
          </p:cNvSpPr>
          <p:nvPr>
            <p:ph type="title" hasCustomPrompt="1"/>
          </p:nvPr>
        </p:nvSpPr>
        <p:spPr>
          <a:xfrm>
            <a:off x="2771800" y="1329612"/>
            <a:ext cx="3744416" cy="1998222"/>
          </a:xfrm>
        </p:spPr>
        <p:txBody>
          <a:bodyPr anchor="t">
            <a:normAutofit/>
          </a:bodyPr>
          <a:lstStyle>
            <a:lvl1pPr algn="l">
              <a:lnSpc>
                <a:spcPts val="3150"/>
              </a:lnSpc>
              <a:defRPr sz="3000" b="1" cap="none">
                <a:solidFill>
                  <a:schemeClr val="bg1"/>
                </a:solidFill>
              </a:defRPr>
            </a:lvl1pPr>
          </a:lstStyle>
          <a:p>
            <a:r>
              <a:rPr lang="ga-IE" dirty="0"/>
              <a:t>Chapter slides create rhythm in your presentation</a:t>
            </a:r>
          </a:p>
        </p:txBody>
      </p:sp>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36800" y="249492"/>
            <a:ext cx="511200" cy="383400"/>
          </a:xfrm>
          <a:prstGeom prst="rect">
            <a:avLst/>
          </a:prstGeom>
        </p:spPr>
      </p:pic>
    </p:spTree>
    <p:extLst>
      <p:ext uri="{BB962C8B-B14F-4D97-AF65-F5344CB8AC3E}">
        <p14:creationId xmlns:p14="http://schemas.microsoft.com/office/powerpoint/2010/main" val="1144319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3411" y="1123986"/>
            <a:ext cx="4090307" cy="349431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59778" y="1123986"/>
            <a:ext cx="4090307" cy="34943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p:cNvSpPr>
            <a:spLocks noGrp="1"/>
          </p:cNvSpPr>
          <p:nvPr>
            <p:ph type="title"/>
          </p:nvPr>
        </p:nvSpPr>
        <p:spPr>
          <a:xfrm>
            <a:off x="403412" y="181286"/>
            <a:ext cx="7632848" cy="766784"/>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16" name="Slide Number Placeholder 5"/>
          <p:cNvSpPr>
            <a:spLocks noGrp="1"/>
          </p:cNvSpPr>
          <p:nvPr>
            <p:ph type="sldNum" sz="quarter" idx="4"/>
          </p:nvPr>
        </p:nvSpPr>
        <p:spPr>
          <a:xfrm>
            <a:off x="403412" y="4663502"/>
            <a:ext cx="424172" cy="365125"/>
          </a:xfrm>
          <a:prstGeom prst="rect">
            <a:avLst/>
          </a:prstGeom>
        </p:spPr>
        <p:txBody>
          <a:bodyPr vert="horz" lIns="91440" tIns="45720" rIns="91440" bIns="45720" rtlCol="0" anchor="ctr"/>
          <a:lstStyle>
            <a:lvl1pPr algn="l">
              <a:defRPr sz="1000">
                <a:solidFill>
                  <a:schemeClr val="tx2"/>
                </a:solidFill>
              </a:defRPr>
            </a:lvl1pPr>
          </a:lstStyle>
          <a:p>
            <a:fld id="{4C4A18AA-98C8-4379-99C1-22A603A71FFD}" type="slidenum">
              <a:rPr lang="en-IE" smtClean="0"/>
              <a:pPr/>
              <a:t>‹#›</a:t>
            </a:fld>
            <a:endParaRPr lang="en-IE" dirty="0"/>
          </a:p>
        </p:txBody>
      </p:sp>
      <p:sp>
        <p:nvSpPr>
          <p:cNvPr id="17" name="Footer Placeholder 3"/>
          <p:cNvSpPr>
            <a:spLocks noGrp="1"/>
          </p:cNvSpPr>
          <p:nvPr>
            <p:ph type="ftr" sz="quarter" idx="3"/>
          </p:nvPr>
        </p:nvSpPr>
        <p:spPr>
          <a:xfrm>
            <a:off x="618862" y="4663502"/>
            <a:ext cx="4122103" cy="365125"/>
          </a:xfrm>
          <a:prstGeom prst="rect">
            <a:avLst/>
          </a:prstGeom>
        </p:spPr>
        <p:txBody>
          <a:bodyPr vert="horz" lIns="91440" tIns="45720" rIns="91440" bIns="45720" rtlCol="0" anchor="ctr"/>
          <a:lstStyle>
            <a:lvl1pPr algn="l">
              <a:defRPr sz="1000">
                <a:solidFill>
                  <a:schemeClr val="tx2"/>
                </a:solidFill>
              </a:defRPr>
            </a:lvl1pPr>
          </a:lstStyle>
          <a:p>
            <a:r>
              <a:rPr lang="en-US" dirty="0"/>
              <a:t>|   Footer</a:t>
            </a:r>
          </a:p>
        </p:txBody>
      </p:sp>
    </p:spTree>
    <p:extLst>
      <p:ext uri="{BB962C8B-B14F-4D97-AF65-F5344CB8AC3E}">
        <p14:creationId xmlns:p14="http://schemas.microsoft.com/office/powerpoint/2010/main" val="19826674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hapter Slide - Gre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8"/>
          <p:cNvSpPr>
            <a:spLocks noGrp="1"/>
          </p:cNvSpPr>
          <p:nvPr>
            <p:ph type="body" sz="quarter" idx="10" hasCustomPrompt="1"/>
          </p:nvPr>
        </p:nvSpPr>
        <p:spPr>
          <a:xfrm>
            <a:off x="395536" y="1005576"/>
            <a:ext cx="1872208" cy="1404156"/>
          </a:xfrm>
        </p:spPr>
        <p:txBody>
          <a:bodyPr anchor="ctr">
            <a:normAutofit/>
          </a:bodyPr>
          <a:lstStyle>
            <a:lvl1pPr marL="0" indent="0" algn="ctr">
              <a:buNone/>
              <a:defRPr sz="7500" b="1">
                <a:solidFill>
                  <a:schemeClr val="bg1"/>
                </a:solidFill>
              </a:defRPr>
            </a:lvl1pPr>
          </a:lstStyle>
          <a:p>
            <a:pPr lvl="0"/>
            <a:r>
              <a:rPr lang="en-US" dirty="0"/>
              <a:t>#</a:t>
            </a:r>
          </a:p>
        </p:txBody>
      </p:sp>
      <p:sp>
        <p:nvSpPr>
          <p:cNvPr id="3" name="Title 1"/>
          <p:cNvSpPr>
            <a:spLocks noGrp="1"/>
          </p:cNvSpPr>
          <p:nvPr>
            <p:ph type="title" hasCustomPrompt="1"/>
          </p:nvPr>
        </p:nvSpPr>
        <p:spPr>
          <a:xfrm>
            <a:off x="2771800" y="1329612"/>
            <a:ext cx="3744416" cy="1998222"/>
          </a:xfrm>
        </p:spPr>
        <p:txBody>
          <a:bodyPr anchor="t">
            <a:normAutofit/>
          </a:bodyPr>
          <a:lstStyle>
            <a:lvl1pPr algn="l">
              <a:lnSpc>
                <a:spcPts val="3150"/>
              </a:lnSpc>
              <a:defRPr sz="3000" b="1" cap="none">
                <a:solidFill>
                  <a:schemeClr val="bg1"/>
                </a:solidFill>
              </a:defRPr>
            </a:lvl1pPr>
          </a:lstStyle>
          <a:p>
            <a:r>
              <a:rPr lang="ga-IE" dirty="0"/>
              <a:t>Chapter slides create rhythm in your presentation</a:t>
            </a:r>
          </a:p>
        </p:txBody>
      </p:sp>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36800" y="249492"/>
            <a:ext cx="511200" cy="383400"/>
          </a:xfrm>
          <a:prstGeom prst="rect">
            <a:avLst/>
          </a:prstGeom>
        </p:spPr>
      </p:pic>
    </p:spTree>
    <p:extLst>
      <p:ext uri="{BB962C8B-B14F-4D97-AF65-F5344CB8AC3E}">
        <p14:creationId xmlns:p14="http://schemas.microsoft.com/office/powerpoint/2010/main" val="3937291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A">
    <p:spTree>
      <p:nvGrpSpPr>
        <p:cNvPr id="1" name=""/>
        <p:cNvGrpSpPr/>
        <p:nvPr/>
      </p:nvGrpSpPr>
      <p:grpSpPr>
        <a:xfrm>
          <a:off x="0" y="0"/>
          <a:ext cx="0" cy="0"/>
          <a:chOff x="0" y="0"/>
          <a:chExt cx="0" cy="0"/>
        </a:xfrm>
      </p:grpSpPr>
      <p:sp>
        <p:nvSpPr>
          <p:cNvPr id="2" name="Title 1"/>
          <p:cNvSpPr>
            <a:spLocks noGrp="1"/>
          </p:cNvSpPr>
          <p:nvPr>
            <p:ph type="title"/>
          </p:nvPr>
        </p:nvSpPr>
        <p:spPr>
          <a:xfrm>
            <a:off x="189562" y="120835"/>
            <a:ext cx="8776724" cy="632609"/>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1095374"/>
            <a:ext cx="8229600" cy="3505200"/>
          </a:xfrm>
          <a:prstGeom prst="rect">
            <a:avLst/>
          </a:prstGeo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41423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Text and Image">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403412" y="1076815"/>
            <a:ext cx="4168588" cy="344079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p:cNvSpPr>
            <a:spLocks noGrp="1"/>
          </p:cNvSpPr>
          <p:nvPr>
            <p:ph type="pic" sz="quarter" idx="10"/>
          </p:nvPr>
        </p:nvSpPr>
        <p:spPr>
          <a:xfrm>
            <a:off x="4869454" y="1077687"/>
            <a:ext cx="3957045" cy="3439884"/>
          </a:xfrm>
          <a:prstGeom prst="round2DiagRect">
            <a:avLst>
              <a:gd name="adj1" fmla="val 14106"/>
              <a:gd name="adj2" fmla="val 0"/>
            </a:avLst>
          </a:prstGeom>
          <a:solidFill>
            <a:schemeClr val="bg1">
              <a:lumMod val="95000"/>
            </a:schemeClr>
          </a:solidFill>
        </p:spPr>
        <p:txBody>
          <a:bodyPr>
            <a:normAutofit/>
          </a:bodyPr>
          <a:lstStyle>
            <a:lvl1pPr marL="0" indent="0" algn="ctr">
              <a:buNone/>
              <a:defRPr sz="2800"/>
            </a:lvl1pPr>
          </a:lstStyle>
          <a:p>
            <a:endParaRPr lang="en-US" dirty="0"/>
          </a:p>
        </p:txBody>
      </p:sp>
      <p:sp>
        <p:nvSpPr>
          <p:cNvPr id="13" name="Title Placeholder 1"/>
          <p:cNvSpPr>
            <a:spLocks noGrp="1"/>
          </p:cNvSpPr>
          <p:nvPr>
            <p:ph type="title"/>
          </p:nvPr>
        </p:nvSpPr>
        <p:spPr>
          <a:xfrm>
            <a:off x="403412" y="181286"/>
            <a:ext cx="7632848" cy="766784"/>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9" name="Slide Number Placeholder 5"/>
          <p:cNvSpPr>
            <a:spLocks noGrp="1"/>
          </p:cNvSpPr>
          <p:nvPr>
            <p:ph type="sldNum" sz="quarter" idx="4"/>
          </p:nvPr>
        </p:nvSpPr>
        <p:spPr>
          <a:xfrm>
            <a:off x="403412" y="4663502"/>
            <a:ext cx="424172" cy="365125"/>
          </a:xfrm>
          <a:prstGeom prst="rect">
            <a:avLst/>
          </a:prstGeom>
        </p:spPr>
        <p:txBody>
          <a:bodyPr vert="horz" lIns="91440" tIns="45720" rIns="91440" bIns="45720" rtlCol="0" anchor="ctr"/>
          <a:lstStyle>
            <a:lvl1pPr algn="l">
              <a:defRPr sz="1000">
                <a:solidFill>
                  <a:schemeClr val="tx2"/>
                </a:solidFill>
              </a:defRPr>
            </a:lvl1pPr>
          </a:lstStyle>
          <a:p>
            <a:fld id="{4C4A18AA-98C8-4379-99C1-22A603A71FFD}" type="slidenum">
              <a:rPr lang="en-IE" smtClean="0"/>
              <a:pPr/>
              <a:t>‹#›</a:t>
            </a:fld>
            <a:endParaRPr lang="en-IE" dirty="0"/>
          </a:p>
        </p:txBody>
      </p:sp>
      <p:sp>
        <p:nvSpPr>
          <p:cNvPr id="14" name="Footer Placeholder 3"/>
          <p:cNvSpPr>
            <a:spLocks noGrp="1"/>
          </p:cNvSpPr>
          <p:nvPr>
            <p:ph type="ftr" sz="quarter" idx="3"/>
          </p:nvPr>
        </p:nvSpPr>
        <p:spPr>
          <a:xfrm>
            <a:off x="618862" y="4663502"/>
            <a:ext cx="4122103" cy="365125"/>
          </a:xfrm>
          <a:prstGeom prst="rect">
            <a:avLst/>
          </a:prstGeom>
        </p:spPr>
        <p:txBody>
          <a:bodyPr vert="horz" lIns="91440" tIns="45720" rIns="91440" bIns="45720" rtlCol="0" anchor="ctr"/>
          <a:lstStyle>
            <a:lvl1pPr algn="l">
              <a:defRPr sz="1000">
                <a:solidFill>
                  <a:schemeClr val="tx2"/>
                </a:solidFill>
              </a:defRPr>
            </a:lvl1pPr>
          </a:lstStyle>
          <a:p>
            <a:r>
              <a:rPr lang="en-US" dirty="0"/>
              <a:t>|   Footer</a:t>
            </a:r>
          </a:p>
        </p:txBody>
      </p:sp>
    </p:spTree>
    <p:extLst>
      <p:ext uri="{BB962C8B-B14F-4D97-AF65-F5344CB8AC3E}">
        <p14:creationId xmlns:p14="http://schemas.microsoft.com/office/powerpoint/2010/main" val="220375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mpact Text Slide - Dark Blue">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0" y="908313"/>
            <a:ext cx="9144000" cy="4235187"/>
          </a:xfrm>
          <a:solidFill>
            <a:srgbClr val="243C96"/>
          </a:solidFill>
        </p:spPr>
        <p:txBody>
          <a:bodyPr anchor="ctr">
            <a:normAutofit/>
          </a:bodyPr>
          <a:lstStyle>
            <a:lvl1pPr marL="0" indent="0" algn="ctr">
              <a:lnSpc>
                <a:spcPts val="5000"/>
              </a:lnSpc>
              <a:spcBef>
                <a:spcPts val="0"/>
              </a:spcBef>
              <a:buNone/>
              <a:defRPr sz="4800" b="1">
                <a:solidFill>
                  <a:schemeClr val="bg1"/>
                </a:solidFill>
              </a:defRPr>
            </a:lvl1pPr>
            <a:lvl2pPr algn="ctr">
              <a:defRPr/>
            </a:lvl2pPr>
            <a:lvl3pPr algn="ctr">
              <a:defRPr/>
            </a:lvl3pPr>
            <a:lvl4pPr algn="ctr">
              <a:defRPr/>
            </a:lvl4pPr>
            <a:lvl5pPr algn="ctr">
              <a:defRPr/>
            </a:lvl5pPr>
          </a:lstStyle>
          <a:p>
            <a:pPr lvl="0"/>
            <a:r>
              <a:rPr lang="en-US" dirty="0"/>
              <a:t>Click to edit Master</a:t>
            </a:r>
          </a:p>
          <a:p>
            <a:pPr lvl="0"/>
            <a:r>
              <a:rPr lang="en-US" dirty="0"/>
              <a:t>text styles</a:t>
            </a:r>
          </a:p>
        </p:txBody>
      </p:sp>
      <p:sp>
        <p:nvSpPr>
          <p:cNvPr id="11" name="Title Placeholder 1"/>
          <p:cNvSpPr>
            <a:spLocks noGrp="1"/>
          </p:cNvSpPr>
          <p:nvPr>
            <p:ph type="title"/>
          </p:nvPr>
        </p:nvSpPr>
        <p:spPr>
          <a:xfrm>
            <a:off x="403412" y="181286"/>
            <a:ext cx="7632848" cy="766784"/>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8" name="Slide Number Placeholder 5"/>
          <p:cNvSpPr>
            <a:spLocks noGrp="1"/>
          </p:cNvSpPr>
          <p:nvPr>
            <p:ph type="sldNum" sz="quarter" idx="4"/>
          </p:nvPr>
        </p:nvSpPr>
        <p:spPr>
          <a:xfrm>
            <a:off x="403412" y="4663502"/>
            <a:ext cx="424172" cy="365125"/>
          </a:xfrm>
          <a:prstGeom prst="rect">
            <a:avLst/>
          </a:prstGeom>
        </p:spPr>
        <p:txBody>
          <a:bodyPr vert="horz" lIns="91440" tIns="45720" rIns="91440" bIns="45720" rtlCol="0" anchor="ctr"/>
          <a:lstStyle>
            <a:lvl1pPr algn="l">
              <a:defRPr sz="1000">
                <a:solidFill>
                  <a:schemeClr val="bg2"/>
                </a:solidFill>
              </a:defRPr>
            </a:lvl1pPr>
          </a:lstStyle>
          <a:p>
            <a:fld id="{4C4A18AA-98C8-4379-99C1-22A603A71FFD}" type="slidenum">
              <a:rPr lang="en-IE" smtClean="0"/>
              <a:pPr/>
              <a:t>‹#›</a:t>
            </a:fld>
            <a:endParaRPr lang="en-IE" dirty="0"/>
          </a:p>
        </p:txBody>
      </p:sp>
      <p:sp>
        <p:nvSpPr>
          <p:cNvPr id="9" name="Footer Placeholder 3"/>
          <p:cNvSpPr>
            <a:spLocks noGrp="1"/>
          </p:cNvSpPr>
          <p:nvPr>
            <p:ph type="ftr" sz="quarter" idx="3"/>
          </p:nvPr>
        </p:nvSpPr>
        <p:spPr>
          <a:xfrm>
            <a:off x="618862" y="4663502"/>
            <a:ext cx="4122103" cy="365125"/>
          </a:xfrm>
          <a:prstGeom prst="rect">
            <a:avLst/>
          </a:prstGeom>
        </p:spPr>
        <p:txBody>
          <a:bodyPr vert="horz" lIns="91440" tIns="45720" rIns="91440" bIns="45720" rtlCol="0" anchor="ctr"/>
          <a:lstStyle>
            <a:lvl1pPr algn="l">
              <a:defRPr sz="1000">
                <a:solidFill>
                  <a:schemeClr val="bg2"/>
                </a:solidFill>
              </a:defRPr>
            </a:lvl1pPr>
          </a:lstStyle>
          <a:p>
            <a:r>
              <a:rPr lang="en-US" dirty="0"/>
              <a:t>|   Footer</a:t>
            </a:r>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34322" y="274638"/>
            <a:ext cx="511200" cy="511200"/>
          </a:xfrm>
          <a:prstGeom prst="rect">
            <a:avLst/>
          </a:prstGeom>
        </p:spPr>
      </p:pic>
    </p:spTree>
    <p:extLst>
      <p:ext uri="{BB962C8B-B14F-4D97-AF65-F5344CB8AC3E}">
        <p14:creationId xmlns:p14="http://schemas.microsoft.com/office/powerpoint/2010/main" val="692887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pact Text Slide - White">
    <p:spTree>
      <p:nvGrpSpPr>
        <p:cNvPr id="1" name=""/>
        <p:cNvGrpSpPr/>
        <p:nvPr/>
      </p:nvGrpSpPr>
      <p:grpSpPr>
        <a:xfrm>
          <a:off x="0" y="0"/>
          <a:ext cx="0" cy="0"/>
          <a:chOff x="0" y="0"/>
          <a:chExt cx="0" cy="0"/>
        </a:xfrm>
      </p:grpSpPr>
      <p:sp>
        <p:nvSpPr>
          <p:cNvPr id="5" name="Text Placeholder 5"/>
          <p:cNvSpPr>
            <a:spLocks noGrp="1"/>
          </p:cNvSpPr>
          <p:nvPr>
            <p:ph type="body" sz="quarter" idx="12" hasCustomPrompt="1"/>
          </p:nvPr>
        </p:nvSpPr>
        <p:spPr>
          <a:xfrm>
            <a:off x="403412" y="874643"/>
            <a:ext cx="8443275" cy="3788859"/>
          </a:xfrm>
        </p:spPr>
        <p:txBody>
          <a:bodyPr anchor="ctr">
            <a:normAutofit/>
          </a:bodyPr>
          <a:lstStyle>
            <a:lvl1pPr marL="0" indent="0" algn="ctr">
              <a:lnSpc>
                <a:spcPts val="7200"/>
              </a:lnSpc>
              <a:buNone/>
              <a:defRPr sz="8000" b="1">
                <a:solidFill>
                  <a:schemeClr val="accent2"/>
                </a:solidFill>
              </a:defRPr>
            </a:lvl1pPr>
          </a:lstStyle>
          <a:p>
            <a:pPr lvl="0"/>
            <a:r>
              <a:rPr lang="en-US" dirty="0"/>
              <a:t>Click to edit</a:t>
            </a:r>
            <a:br>
              <a:rPr lang="en-US" dirty="0"/>
            </a:br>
            <a:r>
              <a:rPr lang="en-US" dirty="0"/>
              <a:t>Master text</a:t>
            </a:r>
            <a:br>
              <a:rPr lang="en-US" dirty="0"/>
            </a:br>
            <a:r>
              <a:rPr lang="en-US" dirty="0"/>
              <a:t>styles</a:t>
            </a:r>
          </a:p>
        </p:txBody>
      </p:sp>
      <p:sp>
        <p:nvSpPr>
          <p:cNvPr id="8" name="Title Placeholder 1"/>
          <p:cNvSpPr>
            <a:spLocks noGrp="1"/>
          </p:cNvSpPr>
          <p:nvPr>
            <p:ph type="title"/>
          </p:nvPr>
        </p:nvSpPr>
        <p:spPr>
          <a:xfrm>
            <a:off x="403412" y="181286"/>
            <a:ext cx="7632848" cy="766784"/>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9" name="Slide Number Placeholder 5"/>
          <p:cNvSpPr>
            <a:spLocks noGrp="1"/>
          </p:cNvSpPr>
          <p:nvPr>
            <p:ph type="sldNum" sz="quarter" idx="4"/>
          </p:nvPr>
        </p:nvSpPr>
        <p:spPr>
          <a:xfrm>
            <a:off x="403412" y="4663502"/>
            <a:ext cx="424172" cy="365125"/>
          </a:xfrm>
          <a:prstGeom prst="rect">
            <a:avLst/>
          </a:prstGeom>
        </p:spPr>
        <p:txBody>
          <a:bodyPr vert="horz" lIns="91440" tIns="45720" rIns="91440" bIns="45720" rtlCol="0" anchor="ctr"/>
          <a:lstStyle>
            <a:lvl1pPr algn="l">
              <a:defRPr sz="1000">
                <a:solidFill>
                  <a:schemeClr val="tx2"/>
                </a:solidFill>
              </a:defRPr>
            </a:lvl1pPr>
          </a:lstStyle>
          <a:p>
            <a:fld id="{4C4A18AA-98C8-4379-99C1-22A603A71FFD}" type="slidenum">
              <a:rPr lang="en-IE" smtClean="0"/>
              <a:pPr/>
              <a:t>‹#›</a:t>
            </a:fld>
            <a:endParaRPr lang="en-IE" dirty="0"/>
          </a:p>
        </p:txBody>
      </p:sp>
      <p:sp>
        <p:nvSpPr>
          <p:cNvPr id="10" name="Footer Placeholder 3"/>
          <p:cNvSpPr>
            <a:spLocks noGrp="1"/>
          </p:cNvSpPr>
          <p:nvPr>
            <p:ph type="ftr" sz="quarter" idx="3"/>
          </p:nvPr>
        </p:nvSpPr>
        <p:spPr>
          <a:xfrm>
            <a:off x="618862" y="4663502"/>
            <a:ext cx="4122103" cy="365125"/>
          </a:xfrm>
          <a:prstGeom prst="rect">
            <a:avLst/>
          </a:prstGeom>
        </p:spPr>
        <p:txBody>
          <a:bodyPr vert="horz" lIns="91440" tIns="45720" rIns="91440" bIns="45720" rtlCol="0" anchor="ctr"/>
          <a:lstStyle>
            <a:lvl1pPr algn="l">
              <a:defRPr sz="1000">
                <a:solidFill>
                  <a:schemeClr val="tx2"/>
                </a:solidFill>
              </a:defRPr>
            </a:lvl1pPr>
          </a:lstStyle>
          <a:p>
            <a:r>
              <a:rPr lang="en-US" dirty="0"/>
              <a:t>|   Footer</a:t>
            </a:r>
          </a:p>
        </p:txBody>
      </p:sp>
    </p:spTree>
    <p:extLst>
      <p:ext uri="{BB962C8B-B14F-4D97-AF65-F5344CB8AC3E}">
        <p14:creationId xmlns:p14="http://schemas.microsoft.com/office/powerpoint/2010/main" val="2052155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Blank Page">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03412" y="181286"/>
            <a:ext cx="7632848" cy="766784"/>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5" name="Slide Number Placeholder 5"/>
          <p:cNvSpPr>
            <a:spLocks noGrp="1"/>
          </p:cNvSpPr>
          <p:nvPr>
            <p:ph type="sldNum" sz="quarter" idx="4"/>
          </p:nvPr>
        </p:nvSpPr>
        <p:spPr>
          <a:xfrm>
            <a:off x="403412" y="4663502"/>
            <a:ext cx="424172" cy="365125"/>
          </a:xfrm>
          <a:prstGeom prst="rect">
            <a:avLst/>
          </a:prstGeom>
        </p:spPr>
        <p:txBody>
          <a:bodyPr vert="horz" lIns="91440" tIns="45720" rIns="91440" bIns="45720" rtlCol="0" anchor="ctr"/>
          <a:lstStyle>
            <a:lvl1pPr algn="l">
              <a:defRPr sz="1000">
                <a:solidFill>
                  <a:schemeClr val="tx2"/>
                </a:solidFill>
              </a:defRPr>
            </a:lvl1pPr>
          </a:lstStyle>
          <a:p>
            <a:fld id="{4C4A18AA-98C8-4379-99C1-22A603A71FFD}" type="slidenum">
              <a:rPr lang="en-IE" smtClean="0"/>
              <a:pPr/>
              <a:t>‹#›</a:t>
            </a:fld>
            <a:endParaRPr lang="en-IE" dirty="0"/>
          </a:p>
        </p:txBody>
      </p:sp>
      <p:sp>
        <p:nvSpPr>
          <p:cNvPr id="6" name="Footer Placeholder 3"/>
          <p:cNvSpPr>
            <a:spLocks noGrp="1"/>
          </p:cNvSpPr>
          <p:nvPr>
            <p:ph type="ftr" sz="quarter" idx="3"/>
          </p:nvPr>
        </p:nvSpPr>
        <p:spPr>
          <a:xfrm>
            <a:off x="618862" y="4663502"/>
            <a:ext cx="4122103" cy="365125"/>
          </a:xfrm>
          <a:prstGeom prst="rect">
            <a:avLst/>
          </a:prstGeom>
        </p:spPr>
        <p:txBody>
          <a:bodyPr vert="horz" lIns="91440" tIns="45720" rIns="91440" bIns="45720" rtlCol="0" anchor="ctr"/>
          <a:lstStyle>
            <a:lvl1pPr algn="l">
              <a:defRPr sz="1000">
                <a:solidFill>
                  <a:schemeClr val="tx2"/>
                </a:solidFill>
              </a:defRPr>
            </a:lvl1pPr>
          </a:lstStyle>
          <a:p>
            <a:r>
              <a:rPr lang="en-US" dirty="0"/>
              <a:t>|   Footer</a:t>
            </a:r>
          </a:p>
        </p:txBody>
      </p:sp>
    </p:spTree>
    <p:extLst>
      <p:ext uri="{BB962C8B-B14F-4D97-AF65-F5344CB8AC3E}">
        <p14:creationId xmlns:p14="http://schemas.microsoft.com/office/powerpoint/2010/main" val="1588145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theme" Target="../theme/theme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2"/>
          <p:cNvSpPr>
            <a:spLocks noGrp="1"/>
          </p:cNvSpPr>
          <p:nvPr>
            <p:ph type="body" idx="1"/>
          </p:nvPr>
        </p:nvSpPr>
        <p:spPr>
          <a:xfrm>
            <a:off x="403412" y="1023215"/>
            <a:ext cx="8442110" cy="3510713"/>
          </a:xfrm>
          <a:prstGeom prst="rect">
            <a:avLst/>
          </a:prstGeom>
        </p:spPr>
        <p:txBody>
          <a:bodyPr vert="horz" lIns="91440" tIns="45720" rIns="91440" bIns="45720" rtlCol="0">
            <a:normAutofit/>
          </a:bodyPr>
          <a:lstStyle/>
          <a:p>
            <a:pPr lvl="0"/>
            <a:r>
              <a:rPr lang="en-US" dirty="0"/>
              <a:t>Click to edit Master text styles</a:t>
            </a:r>
          </a:p>
          <a:p>
            <a:pPr lvl="1"/>
            <a:r>
              <a:rPr lang="en-US" dirty="0"/>
              <a:t> Second level</a:t>
            </a:r>
          </a:p>
          <a:p>
            <a:pPr lvl="2"/>
            <a:r>
              <a:rPr lang="en-US" dirty="0"/>
              <a:t>Third level</a:t>
            </a:r>
          </a:p>
          <a:p>
            <a:pPr lvl="3"/>
            <a:r>
              <a:rPr lang="en-US" dirty="0"/>
              <a:t>Fourth level</a:t>
            </a:r>
          </a:p>
          <a:p>
            <a:pPr lvl="4"/>
            <a:r>
              <a:rPr lang="en-US" dirty="0"/>
              <a:t>Fifth level</a:t>
            </a:r>
            <a:endParaRPr lang="en-IE" dirty="0"/>
          </a:p>
        </p:txBody>
      </p:sp>
      <p:pic>
        <p:nvPicPr>
          <p:cNvPr id="9" name="Picture 8"/>
          <p:cNvPicPr>
            <a:picLocks noChangeAspect="1"/>
          </p:cNvPicPr>
          <p:nvPr userDrawn="1"/>
        </p:nvPicPr>
        <p:blipFill>
          <a:blip r:embed="rId28">
            <a:extLst>
              <a:ext uri="{28A0092B-C50C-407E-A947-70E740481C1C}">
                <a14:useLocalDpi xmlns:a14="http://schemas.microsoft.com/office/drawing/2010/main"/>
              </a:ext>
            </a:extLst>
          </a:blip>
          <a:stretch>
            <a:fillRect/>
          </a:stretch>
        </p:blipFill>
        <p:spPr>
          <a:xfrm>
            <a:off x="8334322" y="274638"/>
            <a:ext cx="511200" cy="511200"/>
          </a:xfrm>
          <a:prstGeom prst="rect">
            <a:avLst/>
          </a:prstGeom>
        </p:spPr>
      </p:pic>
      <p:cxnSp>
        <p:nvCxnSpPr>
          <p:cNvPr id="14" name="Straight Connector 13"/>
          <p:cNvCxnSpPr/>
          <p:nvPr userDrawn="1"/>
        </p:nvCxnSpPr>
        <p:spPr>
          <a:xfrm>
            <a:off x="403412" y="904526"/>
            <a:ext cx="8442110" cy="0"/>
          </a:xfrm>
          <a:prstGeom prst="line">
            <a:avLst/>
          </a:prstGeom>
          <a:ln w="15875">
            <a:solidFill>
              <a:srgbClr val="243C96"/>
            </a:solidFill>
          </a:ln>
        </p:spPr>
        <p:style>
          <a:lnRef idx="1">
            <a:schemeClr val="accent1"/>
          </a:lnRef>
          <a:fillRef idx="0">
            <a:schemeClr val="accent1"/>
          </a:fillRef>
          <a:effectRef idx="0">
            <a:schemeClr val="accent1"/>
          </a:effectRef>
          <a:fontRef idx="minor">
            <a:schemeClr val="tx1"/>
          </a:fontRef>
        </p:style>
      </p:cxnSp>
      <p:sp>
        <p:nvSpPr>
          <p:cNvPr id="17" name="Slide Number Placeholder 5"/>
          <p:cNvSpPr>
            <a:spLocks noGrp="1"/>
          </p:cNvSpPr>
          <p:nvPr>
            <p:ph type="sldNum" sz="quarter" idx="4"/>
          </p:nvPr>
        </p:nvSpPr>
        <p:spPr>
          <a:xfrm>
            <a:off x="403412" y="4663502"/>
            <a:ext cx="424172" cy="365125"/>
          </a:xfrm>
          <a:prstGeom prst="rect">
            <a:avLst/>
          </a:prstGeom>
        </p:spPr>
        <p:txBody>
          <a:bodyPr vert="horz" lIns="91440" tIns="45720" rIns="91440" bIns="45720" rtlCol="0" anchor="ctr"/>
          <a:lstStyle>
            <a:lvl1pPr algn="l">
              <a:defRPr sz="1000">
                <a:solidFill>
                  <a:schemeClr val="tx2"/>
                </a:solidFill>
              </a:defRPr>
            </a:lvl1pPr>
          </a:lstStyle>
          <a:p>
            <a:fld id="{4C4A18AA-98C8-4379-99C1-22A603A71FFD}" type="slidenum">
              <a:rPr lang="en-IE" smtClean="0"/>
              <a:pPr/>
              <a:t>‹#›</a:t>
            </a:fld>
            <a:endParaRPr lang="en-IE" dirty="0"/>
          </a:p>
        </p:txBody>
      </p:sp>
      <p:sp>
        <p:nvSpPr>
          <p:cNvPr id="3" name="Title Placeholder 2"/>
          <p:cNvSpPr>
            <a:spLocks noGrp="1"/>
          </p:cNvSpPr>
          <p:nvPr>
            <p:ph type="title"/>
          </p:nvPr>
        </p:nvSpPr>
        <p:spPr>
          <a:xfrm>
            <a:off x="403412" y="274639"/>
            <a:ext cx="7886700" cy="511200"/>
          </a:xfrm>
          <a:prstGeom prst="rect">
            <a:avLst/>
          </a:prstGeom>
        </p:spPr>
        <p:txBody>
          <a:bodyPr vert="horz" lIns="91440" tIns="45720" rIns="91440" bIns="45720" rtlCol="0" anchor="ctr">
            <a:normAutofit/>
          </a:bodyPr>
          <a:lstStyle/>
          <a:p>
            <a:r>
              <a:rPr lang="en-US" dirty="0"/>
              <a:t>Click to edit Master title style</a:t>
            </a:r>
          </a:p>
        </p:txBody>
      </p:sp>
      <p:sp>
        <p:nvSpPr>
          <p:cNvPr id="4" name="Footer Placeholder 3"/>
          <p:cNvSpPr>
            <a:spLocks noGrp="1"/>
          </p:cNvSpPr>
          <p:nvPr>
            <p:ph type="ftr" sz="quarter" idx="3"/>
          </p:nvPr>
        </p:nvSpPr>
        <p:spPr>
          <a:xfrm>
            <a:off x="618862" y="4663502"/>
            <a:ext cx="4122103" cy="365125"/>
          </a:xfrm>
          <a:prstGeom prst="rect">
            <a:avLst/>
          </a:prstGeom>
        </p:spPr>
        <p:txBody>
          <a:bodyPr vert="horz" lIns="91440" tIns="45720" rIns="91440" bIns="45720" rtlCol="0" anchor="ctr"/>
          <a:lstStyle>
            <a:lvl1pPr algn="l">
              <a:defRPr sz="1000">
                <a:solidFill>
                  <a:schemeClr val="tx2"/>
                </a:solidFill>
              </a:defRPr>
            </a:lvl1pPr>
          </a:lstStyle>
          <a:p>
            <a:r>
              <a:rPr lang="en-US" dirty="0"/>
              <a:t>|   Footer</a:t>
            </a:r>
          </a:p>
        </p:txBody>
      </p:sp>
    </p:spTree>
    <p:extLst>
      <p:ext uri="{BB962C8B-B14F-4D97-AF65-F5344CB8AC3E}">
        <p14:creationId xmlns:p14="http://schemas.microsoft.com/office/powerpoint/2010/main" val="1463873197"/>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86" r:id="rId3"/>
    <p:sldLayoutId id="2147483662" r:id="rId4"/>
    <p:sldLayoutId id="2147483664" r:id="rId5"/>
    <p:sldLayoutId id="2147483666" r:id="rId6"/>
    <p:sldLayoutId id="2147483669" r:id="rId7"/>
    <p:sldLayoutId id="2147483688" r:id="rId8"/>
    <p:sldLayoutId id="2147483667" r:id="rId9"/>
    <p:sldLayoutId id="2147483668" r:id="rId10"/>
    <p:sldLayoutId id="2147483670" r:id="rId11"/>
    <p:sldLayoutId id="2147483671" r:id="rId12"/>
    <p:sldLayoutId id="2147483665" r:id="rId13"/>
    <p:sldLayoutId id="2147483673" r:id="rId14"/>
    <p:sldLayoutId id="2147483672" r:id="rId15"/>
    <p:sldLayoutId id="2147483689" r:id="rId16"/>
    <p:sldLayoutId id="2147483684" r:id="rId17"/>
    <p:sldLayoutId id="2147483677" r:id="rId18"/>
    <p:sldLayoutId id="2147483676" r:id="rId19"/>
    <p:sldLayoutId id="2147483678" r:id="rId20"/>
    <p:sldLayoutId id="2147483679" r:id="rId21"/>
    <p:sldLayoutId id="2147483680" r:id="rId22"/>
    <p:sldLayoutId id="2147483682" r:id="rId23"/>
    <p:sldLayoutId id="2147483681" r:id="rId24"/>
    <p:sldLayoutId id="2147483683" r:id="rId25"/>
    <p:sldLayoutId id="2147483690" r:id="rId26"/>
  </p:sldLayoutIdLst>
  <p:hf hdr="0" dt="0"/>
  <p:txStyles>
    <p:titleStyle>
      <a:lvl1pPr algn="l" defTabSz="6858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342000" indent="-342000" algn="l" defTabSz="685800" rtl="0" eaLnBrk="1" latinLnBrk="0" hangingPunct="1">
        <a:lnSpc>
          <a:spcPct val="100000"/>
        </a:lnSpc>
        <a:spcBef>
          <a:spcPts val="768"/>
        </a:spcBef>
        <a:buClr>
          <a:srgbClr val="009EE0"/>
        </a:buClr>
        <a:buFont typeface="Arial" panose="020B0604020202020204" pitchFamily="34" charset="0"/>
        <a:buChar char="•"/>
        <a:defRPr sz="3000" kern="1200">
          <a:solidFill>
            <a:schemeClr val="tx2"/>
          </a:solidFill>
          <a:latin typeface="+mn-lt"/>
          <a:ea typeface="+mn-ea"/>
          <a:cs typeface="+mn-cs"/>
        </a:defRPr>
      </a:lvl1pPr>
      <a:lvl2pPr marL="741600" marR="0" indent="-284400" algn="l" defTabSz="685800" rtl="0" eaLnBrk="1" fontAlgn="auto" latinLnBrk="0" hangingPunct="1">
        <a:lnSpc>
          <a:spcPct val="100000"/>
        </a:lnSpc>
        <a:spcBef>
          <a:spcPts val="672"/>
        </a:spcBef>
        <a:spcAft>
          <a:spcPts val="0"/>
        </a:spcAft>
        <a:buClrTx/>
        <a:buSzTx/>
        <a:buFont typeface="AppleSymbols" charset="0"/>
        <a:buChar char="⎻"/>
        <a:tabLst/>
        <a:defRPr sz="2400" i="1" kern="1200">
          <a:solidFill>
            <a:schemeClr val="tx2"/>
          </a:solidFill>
          <a:latin typeface="+mn-lt"/>
          <a:ea typeface="+mn-ea"/>
          <a:cs typeface="+mn-cs"/>
        </a:defRPr>
      </a:lvl2pPr>
      <a:lvl3pPr marL="1144800" indent="-171450" algn="l" defTabSz="685800" rtl="0" eaLnBrk="1" latinLnBrk="0" hangingPunct="1">
        <a:lnSpc>
          <a:spcPct val="100000"/>
        </a:lnSpc>
        <a:spcBef>
          <a:spcPts val="576"/>
        </a:spcBef>
        <a:buFont typeface="Arial" panose="020B0604020202020204" pitchFamily="34" charset="0"/>
        <a:buChar char="•"/>
        <a:defRPr sz="2200" kern="1200">
          <a:solidFill>
            <a:schemeClr val="tx2"/>
          </a:solidFill>
          <a:latin typeface="+mn-lt"/>
          <a:ea typeface="+mn-ea"/>
          <a:cs typeface="+mn-cs"/>
        </a:defRPr>
      </a:lvl3pPr>
      <a:lvl4pPr marL="1598400" indent="-230400" algn="l" defTabSz="685800" rtl="0" eaLnBrk="1" latinLnBrk="0" hangingPunct="1">
        <a:lnSpc>
          <a:spcPct val="100000"/>
        </a:lnSpc>
        <a:spcBef>
          <a:spcPts val="480"/>
        </a:spcBef>
        <a:buFont typeface="AppleSymbols" charset="0"/>
        <a:buChar char="⎻"/>
        <a:defRPr sz="1800" kern="1200">
          <a:solidFill>
            <a:schemeClr val="tx2"/>
          </a:solidFill>
          <a:latin typeface="+mn-lt"/>
          <a:ea typeface="+mn-ea"/>
          <a:cs typeface="+mn-cs"/>
        </a:defRPr>
      </a:lvl4pPr>
      <a:lvl5pPr marL="2059200" indent="-230400" algn="l" defTabSz="685800" rtl="0" eaLnBrk="1" latinLnBrk="0" hangingPunct="1">
        <a:lnSpc>
          <a:spcPct val="100000"/>
        </a:lnSpc>
        <a:spcBef>
          <a:spcPts val="480"/>
        </a:spcBef>
        <a:buFont typeface="Arial" panose="020B0604020202020204" pitchFamily="34" charset="0"/>
        <a:buChar char="•"/>
        <a:defRPr sz="18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160458"/>
            <a:ext cx="7632848" cy="575088"/>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3" name="Text Placeholder 2"/>
          <p:cNvSpPr>
            <a:spLocks noGrp="1"/>
          </p:cNvSpPr>
          <p:nvPr>
            <p:ph type="body" idx="1"/>
          </p:nvPr>
        </p:nvSpPr>
        <p:spPr>
          <a:xfrm>
            <a:off x="403412" y="1114887"/>
            <a:ext cx="7795898" cy="32805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pic>
        <p:nvPicPr>
          <p:cNvPr id="13" name="Picture 12"/>
          <p:cNvPicPr>
            <a:picLocks noChangeAspect="1"/>
          </p:cNvPicPr>
          <p:nvPr userDrawn="1"/>
        </p:nvPicPr>
        <p:blipFill>
          <a:blip r:embed="rId27">
            <a:extLst>
              <a:ext uri="{28A0092B-C50C-407E-A947-70E740481C1C}">
                <a14:useLocalDpi xmlns:a14="http://schemas.microsoft.com/office/drawing/2010/main"/>
              </a:ext>
            </a:extLst>
          </a:blip>
          <a:stretch>
            <a:fillRect/>
          </a:stretch>
        </p:blipFill>
        <p:spPr>
          <a:xfrm>
            <a:off x="8236800" y="249492"/>
            <a:ext cx="511200" cy="383400"/>
          </a:xfrm>
          <a:prstGeom prst="rect">
            <a:avLst/>
          </a:prstGeom>
        </p:spPr>
      </p:pic>
      <p:sp>
        <p:nvSpPr>
          <p:cNvPr id="14" name="Footer Placeholder 4"/>
          <p:cNvSpPr>
            <a:spLocks noGrp="1"/>
          </p:cNvSpPr>
          <p:nvPr>
            <p:ph type="ftr" sz="quarter" idx="3"/>
          </p:nvPr>
        </p:nvSpPr>
        <p:spPr>
          <a:xfrm>
            <a:off x="755577" y="4785996"/>
            <a:ext cx="5296925" cy="273844"/>
          </a:xfrm>
          <a:prstGeom prst="rect">
            <a:avLst/>
          </a:prstGeom>
        </p:spPr>
        <p:txBody>
          <a:bodyPr vert="horz" lIns="91440" tIns="45720" rIns="91440" bIns="45720" rtlCol="0" anchor="ctr"/>
          <a:lstStyle>
            <a:lvl1pPr algn="l">
              <a:defRPr sz="750">
                <a:solidFill>
                  <a:schemeClr val="tx1">
                    <a:tint val="75000"/>
                  </a:schemeClr>
                </a:solidFill>
              </a:defRPr>
            </a:lvl1pPr>
          </a:lstStyle>
          <a:p>
            <a:r>
              <a:rPr lang="en-IE">
                <a:solidFill>
                  <a:srgbClr val="000000">
                    <a:tint val="75000"/>
                  </a:srgbClr>
                </a:solidFill>
              </a:rPr>
              <a:t>IW_CLH_Board_0218</a:t>
            </a:r>
            <a:endParaRPr lang="en-IE" dirty="0">
              <a:solidFill>
                <a:srgbClr val="000000">
                  <a:tint val="75000"/>
                </a:srgbClr>
              </a:solidFill>
            </a:endParaRPr>
          </a:p>
        </p:txBody>
      </p:sp>
      <p:sp>
        <p:nvSpPr>
          <p:cNvPr id="15" name="Slide Number Placeholder 5"/>
          <p:cNvSpPr>
            <a:spLocks noGrp="1"/>
          </p:cNvSpPr>
          <p:nvPr>
            <p:ph type="sldNum" sz="quarter" idx="4"/>
          </p:nvPr>
        </p:nvSpPr>
        <p:spPr>
          <a:xfrm>
            <a:off x="323528" y="4795476"/>
            <a:ext cx="424172" cy="273844"/>
          </a:xfrm>
          <a:prstGeom prst="rect">
            <a:avLst/>
          </a:prstGeom>
        </p:spPr>
        <p:txBody>
          <a:bodyPr vert="horz" lIns="91440" tIns="45720" rIns="91440" bIns="45720" rtlCol="0" anchor="ctr"/>
          <a:lstStyle>
            <a:lvl1pPr algn="l">
              <a:defRPr sz="750">
                <a:solidFill>
                  <a:schemeClr val="tx1">
                    <a:tint val="75000"/>
                  </a:schemeClr>
                </a:solidFill>
              </a:defRPr>
            </a:lvl1pPr>
          </a:lstStyle>
          <a:p>
            <a:fld id="{4C4A18AA-98C8-4379-99C1-22A603A71FFD}" type="slidenum">
              <a:rPr lang="en-IE" smtClean="0">
                <a:solidFill>
                  <a:srgbClr val="000000">
                    <a:tint val="75000"/>
                  </a:srgbClr>
                </a:solidFill>
              </a:rPr>
              <a:pPr/>
              <a:t>‹#›</a:t>
            </a:fld>
            <a:endParaRPr lang="en-IE" dirty="0">
              <a:solidFill>
                <a:srgbClr val="000000">
                  <a:tint val="75000"/>
                </a:srgbClr>
              </a:solidFill>
            </a:endParaRPr>
          </a:p>
        </p:txBody>
      </p:sp>
      <p:cxnSp>
        <p:nvCxnSpPr>
          <p:cNvPr id="8" name="Straight Connector 7"/>
          <p:cNvCxnSpPr/>
          <p:nvPr userDrawn="1"/>
        </p:nvCxnSpPr>
        <p:spPr>
          <a:xfrm>
            <a:off x="403412" y="735546"/>
            <a:ext cx="8344588" cy="0"/>
          </a:xfrm>
          <a:prstGeom prst="line">
            <a:avLst/>
          </a:prstGeom>
          <a:ln w="15875">
            <a:solidFill>
              <a:srgbClr val="243C9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404650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2" r:id="rId16"/>
    <p:sldLayoutId id="2147483763" r:id="rId17"/>
    <p:sldLayoutId id="2147483764" r:id="rId18"/>
    <p:sldLayoutId id="2147483765" r:id="rId19"/>
    <p:sldLayoutId id="2147483766" r:id="rId20"/>
    <p:sldLayoutId id="2147483767" r:id="rId21"/>
    <p:sldLayoutId id="2147483768" r:id="rId22"/>
    <p:sldLayoutId id="2147483769" r:id="rId23"/>
    <p:sldLayoutId id="2147483770" r:id="rId24"/>
    <p:sldLayoutId id="2147483771" r:id="rId25"/>
  </p:sldLayoutIdLst>
  <p:hf hdr="0" dt="0"/>
  <p:txStyles>
    <p:titleStyle>
      <a:lvl1pPr algn="l" defTabSz="685800" rtl="0" eaLnBrk="1" latinLnBrk="0" hangingPunct="1">
        <a:spcBef>
          <a:spcPct val="0"/>
        </a:spcBef>
        <a:buNone/>
        <a:defRPr sz="2250" b="1" kern="1200">
          <a:solidFill>
            <a:schemeClr val="accent1"/>
          </a:solidFill>
          <a:latin typeface="Arial" pitchFamily="34" charset="0"/>
          <a:ea typeface="+mj-ea"/>
          <a:cs typeface="Arial" pitchFamily="34" charset="0"/>
        </a:defRPr>
      </a:lvl1pPr>
    </p:titleStyle>
    <p:bodyStyle>
      <a:lvl1pPr marL="257175" indent="-257175" algn="l" defTabSz="685800" rtl="0" eaLnBrk="1" latinLnBrk="0" hangingPunct="1">
        <a:spcBef>
          <a:spcPct val="20000"/>
        </a:spcBef>
        <a:buClr>
          <a:schemeClr val="accent1"/>
        </a:buClr>
        <a:buFont typeface="Arial" pitchFamily="34" charset="0"/>
        <a:buChar char="•"/>
        <a:defRPr sz="2400" kern="1200">
          <a:solidFill>
            <a:schemeClr val="tx2"/>
          </a:solidFill>
          <a:latin typeface="Arial" pitchFamily="34" charset="0"/>
          <a:ea typeface="+mn-ea"/>
          <a:cs typeface="Arial" pitchFamily="34" charset="0"/>
        </a:defRPr>
      </a:lvl1pPr>
      <a:lvl2pPr marL="557213" indent="-214313" algn="l" defTabSz="685800" rtl="0" eaLnBrk="1" latinLnBrk="0" hangingPunct="1">
        <a:spcBef>
          <a:spcPct val="20000"/>
        </a:spcBef>
        <a:buFont typeface="Arial" pitchFamily="34" charset="0"/>
        <a:buChar char="–"/>
        <a:defRPr sz="2100" i="1" kern="1200">
          <a:solidFill>
            <a:schemeClr val="tx2"/>
          </a:solidFill>
          <a:latin typeface="Arial" pitchFamily="34" charset="0"/>
          <a:ea typeface="+mn-ea"/>
          <a:cs typeface="Arial" pitchFamily="34" charset="0"/>
        </a:defRPr>
      </a:lvl2pPr>
      <a:lvl3pPr marL="857250" indent="-171450" algn="l" defTabSz="685800" rtl="0" eaLnBrk="1" latinLnBrk="0" hangingPunct="1">
        <a:spcBef>
          <a:spcPct val="20000"/>
        </a:spcBef>
        <a:buFont typeface="Arial" pitchFamily="34" charset="0"/>
        <a:buChar char="•"/>
        <a:defRPr sz="1800" kern="1200">
          <a:solidFill>
            <a:schemeClr val="tx2"/>
          </a:solidFill>
          <a:latin typeface="Arial" pitchFamily="34" charset="0"/>
          <a:ea typeface="+mn-ea"/>
          <a:cs typeface="Arial" pitchFamily="34" charset="0"/>
        </a:defRPr>
      </a:lvl3pPr>
      <a:lvl4pPr marL="1200150" indent="-171450" algn="l" defTabSz="685800" rtl="0" eaLnBrk="1" latinLnBrk="0" hangingPunct="1">
        <a:spcBef>
          <a:spcPct val="20000"/>
        </a:spcBef>
        <a:buFont typeface="Arial" pitchFamily="34" charset="0"/>
        <a:buChar char="–"/>
        <a:defRPr sz="1500" kern="1200">
          <a:solidFill>
            <a:schemeClr val="tx2"/>
          </a:solidFill>
          <a:latin typeface="Arial" pitchFamily="34" charset="0"/>
          <a:ea typeface="+mn-ea"/>
          <a:cs typeface="Arial" pitchFamily="34" charset="0"/>
        </a:defRPr>
      </a:lvl4pPr>
      <a:lvl5pPr marL="1543050" indent="-171450" algn="l" defTabSz="685800" rtl="0" eaLnBrk="1" latinLnBrk="0" hangingPunct="1">
        <a:spcBef>
          <a:spcPct val="20000"/>
        </a:spcBef>
        <a:buFont typeface="Arial" pitchFamily="34" charset="0"/>
        <a:buChar char="»"/>
        <a:defRPr sz="1500" kern="1200">
          <a:solidFill>
            <a:schemeClr val="tx2"/>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30.xml"/><Relationship Id="rId5" Type="http://schemas.openxmlformats.org/officeDocument/2006/relationships/image" Target="../media/image32.pn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30.xml"/><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p:pic>
      <p:sp>
        <p:nvSpPr>
          <p:cNvPr id="3" name="Subtitle 2"/>
          <p:cNvSpPr>
            <a:spLocks noGrp="1"/>
          </p:cNvSpPr>
          <p:nvPr>
            <p:ph type="subTitle" idx="1"/>
          </p:nvPr>
        </p:nvSpPr>
        <p:spPr>
          <a:xfrm flipV="1">
            <a:off x="983842" y="823514"/>
            <a:ext cx="4248472" cy="34289"/>
          </a:xfrm>
        </p:spPr>
        <p:txBody>
          <a:bodyPr>
            <a:normAutofit fontScale="25000" lnSpcReduction="20000"/>
          </a:bodyPr>
          <a:lstStyle/>
          <a:p>
            <a:endParaRPr lang="en-US" dirty="0"/>
          </a:p>
        </p:txBody>
      </p:sp>
      <p:sp>
        <p:nvSpPr>
          <p:cNvPr id="4" name="Text Placeholder 3"/>
          <p:cNvSpPr>
            <a:spLocks noGrp="1"/>
          </p:cNvSpPr>
          <p:nvPr>
            <p:ph type="body" sz="quarter" idx="14"/>
          </p:nvPr>
        </p:nvSpPr>
        <p:spPr/>
        <p:txBody>
          <a:bodyPr/>
          <a:lstStyle/>
          <a:p>
            <a:r>
              <a:rPr lang="en-US" dirty="0"/>
              <a:t>Pesticides</a:t>
            </a:r>
          </a:p>
        </p:txBody>
      </p:sp>
      <p:sp>
        <p:nvSpPr>
          <p:cNvPr id="5" name="Text Placeholder 4"/>
          <p:cNvSpPr>
            <a:spLocks noGrp="1"/>
          </p:cNvSpPr>
          <p:nvPr>
            <p:ph type="body" sz="quarter" idx="15"/>
          </p:nvPr>
        </p:nvSpPr>
        <p:spPr>
          <a:xfrm>
            <a:off x="827585" y="1492806"/>
            <a:ext cx="4248472" cy="1947116"/>
          </a:xfrm>
        </p:spPr>
        <p:txBody>
          <a:bodyPr>
            <a:normAutofit/>
          </a:bodyPr>
          <a:lstStyle/>
          <a:p>
            <a:endParaRPr lang="en-US" dirty="0"/>
          </a:p>
          <a:p>
            <a:r>
              <a:rPr lang="en-US" dirty="0"/>
              <a:t>NPDWAG Comms Update</a:t>
            </a:r>
          </a:p>
          <a:p>
            <a:r>
              <a:rPr lang="en-US" dirty="0"/>
              <a:t>October 2021</a:t>
            </a:r>
          </a:p>
        </p:txBody>
      </p:sp>
    </p:spTree>
    <p:extLst>
      <p:ext uri="{BB962C8B-B14F-4D97-AF65-F5344CB8AC3E}">
        <p14:creationId xmlns:p14="http://schemas.microsoft.com/office/powerpoint/2010/main" val="2517239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03413" y="1045029"/>
            <a:ext cx="3649450" cy="4098471"/>
          </a:xfrm>
        </p:spPr>
        <p:txBody>
          <a:bodyPr>
            <a:normAutofit lnSpcReduction="10000"/>
          </a:bodyPr>
          <a:lstStyle/>
          <a:p>
            <a:r>
              <a:rPr lang="en-GB" sz="1600" dirty="0"/>
              <a:t>40 pieces of coverage</a:t>
            </a:r>
          </a:p>
          <a:p>
            <a:r>
              <a:rPr lang="en-GB" sz="1600" dirty="0"/>
              <a:t>17 regional radio pieces</a:t>
            </a:r>
          </a:p>
          <a:p>
            <a:r>
              <a:rPr lang="en-GB" sz="1600" dirty="0"/>
              <a:t>8 online pieces</a:t>
            </a:r>
          </a:p>
          <a:p>
            <a:r>
              <a:rPr lang="en-GB" sz="1600" dirty="0"/>
              <a:t>10 regional print</a:t>
            </a:r>
          </a:p>
          <a:p>
            <a:r>
              <a:rPr lang="en-GB" sz="1600" dirty="0"/>
              <a:t>5 national across print and online</a:t>
            </a:r>
          </a:p>
          <a:p>
            <a:r>
              <a:rPr lang="en-GB" sz="1600" dirty="0"/>
              <a:t>Prime positive</a:t>
            </a:r>
          </a:p>
          <a:p>
            <a:r>
              <a:rPr lang="en-GB" sz="1600" dirty="0"/>
              <a:t>Images were used </a:t>
            </a:r>
          </a:p>
          <a:p>
            <a:r>
              <a:rPr lang="en-GB" sz="1600" dirty="0"/>
              <a:t>Key messages were carried</a:t>
            </a:r>
          </a:p>
          <a:p>
            <a:r>
              <a:rPr lang="en-GB" sz="1600" dirty="0"/>
              <a:t>Hugely positive campaign building trust and confidence in IW and the NPDWAG</a:t>
            </a:r>
          </a:p>
          <a:p>
            <a:r>
              <a:rPr lang="en-GB" sz="1600" dirty="0"/>
              <a:t>Spokespeople delivered positive sentiment</a:t>
            </a:r>
          </a:p>
          <a:p>
            <a:pPr marL="0" indent="0">
              <a:buNone/>
            </a:pPr>
            <a:endParaRPr lang="en-GB" sz="2400" dirty="0"/>
          </a:p>
        </p:txBody>
      </p:sp>
      <p:sp>
        <p:nvSpPr>
          <p:cNvPr id="2" name="Title 1"/>
          <p:cNvSpPr>
            <a:spLocks noGrp="1"/>
          </p:cNvSpPr>
          <p:nvPr>
            <p:ph type="title"/>
          </p:nvPr>
        </p:nvSpPr>
        <p:spPr/>
        <p:txBody>
          <a:bodyPr>
            <a:normAutofit/>
          </a:bodyPr>
          <a:lstStyle/>
          <a:p>
            <a:r>
              <a:rPr lang="en-IE" dirty="0"/>
              <a:t>Media Engagement (July – October)</a:t>
            </a:r>
            <a:endParaRPr lang="en-IE" sz="1800" dirty="0"/>
          </a:p>
        </p:txBody>
      </p:sp>
      <p:pic>
        <p:nvPicPr>
          <p:cNvPr id="18" name="Picture 17"/>
          <p:cNvPicPr>
            <a:picLocks noChangeAspect="1"/>
          </p:cNvPicPr>
          <p:nvPr/>
        </p:nvPicPr>
        <p:blipFill>
          <a:blip r:embed="rId3"/>
          <a:stretch>
            <a:fillRect/>
          </a:stretch>
        </p:blipFill>
        <p:spPr>
          <a:xfrm>
            <a:off x="6237531" y="3735822"/>
            <a:ext cx="2906469" cy="1400530"/>
          </a:xfrm>
          <a:prstGeom prst="rect">
            <a:avLst/>
          </a:prstGeom>
        </p:spPr>
      </p:pic>
      <p:pic>
        <p:nvPicPr>
          <p:cNvPr id="8" name="Picture 7"/>
          <p:cNvPicPr>
            <a:picLocks noChangeAspect="1"/>
          </p:cNvPicPr>
          <p:nvPr/>
        </p:nvPicPr>
        <p:blipFill>
          <a:blip r:embed="rId4"/>
          <a:stretch>
            <a:fillRect/>
          </a:stretch>
        </p:blipFill>
        <p:spPr>
          <a:xfrm>
            <a:off x="6683946" y="2136341"/>
            <a:ext cx="1666875" cy="647700"/>
          </a:xfrm>
          <a:prstGeom prst="rect">
            <a:avLst/>
          </a:prstGeom>
        </p:spPr>
      </p:pic>
      <p:pic>
        <p:nvPicPr>
          <p:cNvPr id="9" name="Picture 8">
            <a:extLst>
              <a:ext uri="{FF2B5EF4-FFF2-40B4-BE49-F238E27FC236}">
                <a16:creationId xmlns:a16="http://schemas.microsoft.com/office/drawing/2014/main" id="{F24885EF-C544-4605-8A76-A006D51978BE}"/>
              </a:ext>
            </a:extLst>
          </p:cNvPr>
          <p:cNvPicPr>
            <a:picLocks noChangeAspect="1"/>
          </p:cNvPicPr>
          <p:nvPr/>
        </p:nvPicPr>
        <p:blipFill>
          <a:blip r:embed="rId5"/>
          <a:stretch>
            <a:fillRect/>
          </a:stretch>
        </p:blipFill>
        <p:spPr>
          <a:xfrm>
            <a:off x="3867934" y="2772546"/>
            <a:ext cx="4091164" cy="924388"/>
          </a:xfrm>
          <a:prstGeom prst="rect">
            <a:avLst/>
          </a:prstGeom>
        </p:spPr>
      </p:pic>
      <p:pic>
        <p:nvPicPr>
          <p:cNvPr id="10" name="Picture 9">
            <a:extLst>
              <a:ext uri="{FF2B5EF4-FFF2-40B4-BE49-F238E27FC236}">
                <a16:creationId xmlns:a16="http://schemas.microsoft.com/office/drawing/2014/main" id="{B0711361-11A1-4530-B563-751486204507}"/>
              </a:ext>
            </a:extLst>
          </p:cNvPr>
          <p:cNvPicPr>
            <a:picLocks noChangeAspect="1"/>
          </p:cNvPicPr>
          <p:nvPr/>
        </p:nvPicPr>
        <p:blipFill>
          <a:blip r:embed="rId6"/>
          <a:stretch>
            <a:fillRect/>
          </a:stretch>
        </p:blipFill>
        <p:spPr>
          <a:xfrm>
            <a:off x="3407666" y="1154901"/>
            <a:ext cx="5659729" cy="992935"/>
          </a:xfrm>
          <a:prstGeom prst="rect">
            <a:avLst/>
          </a:prstGeom>
        </p:spPr>
      </p:pic>
    </p:spTree>
    <p:extLst>
      <p:ext uri="{BB962C8B-B14F-4D97-AF65-F5344CB8AC3E}">
        <p14:creationId xmlns:p14="http://schemas.microsoft.com/office/powerpoint/2010/main" val="3287922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2800" dirty="0"/>
              <a:t>Autumn Facebook Campaign</a:t>
            </a:r>
          </a:p>
        </p:txBody>
      </p:sp>
      <p:sp>
        <p:nvSpPr>
          <p:cNvPr id="4" name="TextBox 3"/>
          <p:cNvSpPr txBox="1"/>
          <p:nvPr/>
        </p:nvSpPr>
        <p:spPr>
          <a:xfrm>
            <a:off x="323528" y="938806"/>
            <a:ext cx="5570484" cy="3693319"/>
          </a:xfrm>
          <a:prstGeom prst="rect">
            <a:avLst/>
          </a:prstGeom>
          <a:noFill/>
        </p:spPr>
        <p:txBody>
          <a:bodyPr wrap="square" rtlCol="0">
            <a:spAutoFit/>
          </a:bodyPr>
          <a:lstStyle/>
          <a:p>
            <a:r>
              <a:rPr lang="en-GB" sz="1800" b="1" dirty="0">
                <a:solidFill>
                  <a:schemeClr val="accent2"/>
                </a:solidFill>
              </a:rPr>
              <a:t>Facebook Dark Posts 1</a:t>
            </a:r>
            <a:r>
              <a:rPr lang="en-GB" sz="1800" b="1" baseline="30000" dirty="0">
                <a:solidFill>
                  <a:schemeClr val="accent2"/>
                </a:solidFill>
              </a:rPr>
              <a:t>st</a:t>
            </a:r>
            <a:r>
              <a:rPr lang="en-GB" sz="1800" b="1" dirty="0">
                <a:solidFill>
                  <a:schemeClr val="accent2"/>
                </a:solidFill>
              </a:rPr>
              <a:t> September – 1</a:t>
            </a:r>
            <a:r>
              <a:rPr lang="en-GB" sz="1800" b="1" baseline="30000" dirty="0">
                <a:solidFill>
                  <a:schemeClr val="accent2"/>
                </a:solidFill>
              </a:rPr>
              <a:t>st</a:t>
            </a:r>
            <a:r>
              <a:rPr lang="en-GB" sz="1800" b="1" dirty="0">
                <a:solidFill>
                  <a:schemeClr val="accent2"/>
                </a:solidFill>
              </a:rPr>
              <a:t> October </a:t>
            </a:r>
          </a:p>
          <a:p>
            <a:r>
              <a:rPr lang="en-GB" sz="1800" dirty="0">
                <a:solidFill>
                  <a:schemeClr val="tx2"/>
                </a:solidFill>
              </a:rPr>
              <a:t>Targeted campaign in priority areas (64 areas) with consistent message and look and feel to DoneDeal and Agriland.ie ads</a:t>
            </a:r>
          </a:p>
          <a:p>
            <a:endParaRPr lang="en-GB" sz="1800" dirty="0"/>
          </a:p>
          <a:p>
            <a:r>
              <a:rPr lang="en-GB" sz="1800" b="1" dirty="0">
                <a:solidFill>
                  <a:schemeClr val="accent2"/>
                </a:solidFill>
              </a:rPr>
              <a:t>Campaign Stats</a:t>
            </a:r>
            <a:endParaRPr lang="en-GB" sz="1800" dirty="0"/>
          </a:p>
          <a:p>
            <a:pPr indent="-285750">
              <a:buFont typeface="Arial" panose="020B0604020202020204" pitchFamily="34" charset="0"/>
              <a:buChar char="•"/>
            </a:pPr>
            <a:r>
              <a:rPr lang="en-GB" sz="1800" dirty="0">
                <a:solidFill>
                  <a:schemeClr val="tx2"/>
                </a:solidFill>
              </a:rPr>
              <a:t>140,261 impressions</a:t>
            </a:r>
          </a:p>
          <a:p>
            <a:pPr indent="-285750">
              <a:buFont typeface="Arial" panose="020B0604020202020204" pitchFamily="34" charset="0"/>
              <a:buChar char="•"/>
            </a:pPr>
            <a:r>
              <a:rPr lang="en-GB" sz="1800" dirty="0">
                <a:solidFill>
                  <a:schemeClr val="tx2"/>
                </a:solidFill>
              </a:rPr>
              <a:t>133,696 reach </a:t>
            </a:r>
          </a:p>
          <a:p>
            <a:pPr indent="-285750">
              <a:buFont typeface="Arial" panose="020B0604020202020204" pitchFamily="34" charset="0"/>
              <a:buChar char="•"/>
            </a:pPr>
            <a:r>
              <a:rPr lang="en-GB" sz="1800" dirty="0">
                <a:solidFill>
                  <a:schemeClr val="tx2"/>
                </a:solidFill>
              </a:rPr>
              <a:t>10,274 video views </a:t>
            </a:r>
          </a:p>
          <a:p>
            <a:pPr indent="-285750">
              <a:buFont typeface="Arial" panose="020B0604020202020204" pitchFamily="34" charset="0"/>
              <a:buChar char="•"/>
            </a:pPr>
            <a:r>
              <a:rPr lang="en-GB" sz="1800" dirty="0">
                <a:solidFill>
                  <a:schemeClr val="tx2"/>
                </a:solidFill>
              </a:rPr>
              <a:t>29 likes</a:t>
            </a:r>
          </a:p>
          <a:p>
            <a:pPr indent="-285750">
              <a:buFont typeface="Arial" panose="020B0604020202020204" pitchFamily="34" charset="0"/>
              <a:buChar char="•"/>
            </a:pPr>
            <a:r>
              <a:rPr lang="en-GB" sz="1800" dirty="0">
                <a:solidFill>
                  <a:schemeClr val="tx2"/>
                </a:solidFill>
              </a:rPr>
              <a:t>5 comments </a:t>
            </a:r>
          </a:p>
          <a:p>
            <a:pPr indent="-285750">
              <a:buFont typeface="Arial" panose="020B0604020202020204" pitchFamily="34" charset="0"/>
              <a:buChar char="•"/>
            </a:pPr>
            <a:r>
              <a:rPr lang="en-GB" sz="1800" dirty="0">
                <a:solidFill>
                  <a:schemeClr val="tx2"/>
                </a:solidFill>
              </a:rPr>
              <a:t>6 shares </a:t>
            </a:r>
          </a:p>
          <a:p>
            <a:pPr marL="285750" indent="-285750">
              <a:buFont typeface="Arial" panose="020B0604020202020204" pitchFamily="34" charset="0"/>
              <a:buChar char="•"/>
            </a:pPr>
            <a:endParaRPr lang="en-GB" sz="1800" dirty="0"/>
          </a:p>
        </p:txBody>
      </p:sp>
      <p:pic>
        <p:nvPicPr>
          <p:cNvPr id="1026" name="Picture 2" descr="image005">
            <a:extLst>
              <a:ext uri="{FF2B5EF4-FFF2-40B4-BE49-F238E27FC236}">
                <a16:creationId xmlns:a16="http://schemas.microsoft.com/office/drawing/2014/main" id="{02C20917-CDAC-435C-A9A2-F35074AEA8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4112" y="875416"/>
            <a:ext cx="1752264" cy="382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8D136467-1A7A-4146-8AD4-A7189390FA26}"/>
              </a:ext>
            </a:extLst>
          </p:cNvPr>
          <p:cNvPicPr>
            <a:picLocks noChangeAspect="1"/>
          </p:cNvPicPr>
          <p:nvPr/>
        </p:nvPicPr>
        <p:blipFill>
          <a:blip r:embed="rId4"/>
          <a:stretch>
            <a:fillRect/>
          </a:stretch>
        </p:blipFill>
        <p:spPr>
          <a:xfrm>
            <a:off x="3317966" y="2316543"/>
            <a:ext cx="2735100" cy="1321319"/>
          </a:xfrm>
          <a:prstGeom prst="rect">
            <a:avLst/>
          </a:prstGeom>
        </p:spPr>
      </p:pic>
    </p:spTree>
    <p:extLst>
      <p:ext uri="{BB962C8B-B14F-4D97-AF65-F5344CB8AC3E}">
        <p14:creationId xmlns:p14="http://schemas.microsoft.com/office/powerpoint/2010/main" val="938262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2800" dirty="0" err="1"/>
              <a:t>Agriland</a:t>
            </a:r>
            <a:r>
              <a:rPr lang="en-GB" sz="2800" dirty="0"/>
              <a:t> Native Article </a:t>
            </a:r>
          </a:p>
        </p:txBody>
      </p:sp>
      <p:sp>
        <p:nvSpPr>
          <p:cNvPr id="5" name="Content Placeholder 4">
            <a:extLst>
              <a:ext uri="{FF2B5EF4-FFF2-40B4-BE49-F238E27FC236}">
                <a16:creationId xmlns:a16="http://schemas.microsoft.com/office/drawing/2014/main" id="{D9A69B8F-8AB4-4726-A6B7-D4BA6B2EFC8B}"/>
              </a:ext>
            </a:extLst>
          </p:cNvPr>
          <p:cNvSpPr>
            <a:spLocks noGrp="1"/>
          </p:cNvSpPr>
          <p:nvPr>
            <p:ph idx="1"/>
          </p:nvPr>
        </p:nvSpPr>
        <p:spPr>
          <a:xfrm>
            <a:off x="403411" y="885420"/>
            <a:ext cx="4285819" cy="4258080"/>
          </a:xfrm>
        </p:spPr>
        <p:txBody>
          <a:bodyPr>
            <a:normAutofit fontScale="47500" lnSpcReduction="20000"/>
          </a:bodyPr>
          <a:lstStyle/>
          <a:p>
            <a:pPr marL="0" lvl="0" indent="0">
              <a:buNone/>
            </a:pPr>
            <a:r>
              <a:rPr lang="en-GB" sz="3400" b="1" dirty="0">
                <a:solidFill>
                  <a:schemeClr val="accent2"/>
                </a:solidFill>
              </a:rPr>
              <a:t>Benefits </a:t>
            </a:r>
          </a:p>
          <a:p>
            <a:pPr lvl="0"/>
            <a:r>
              <a:rPr lang="en-GB" sz="3800" b="1" dirty="0"/>
              <a:t>7 days live across the </a:t>
            </a:r>
            <a:r>
              <a:rPr lang="en-GB" sz="3800" b="1" dirty="0" err="1"/>
              <a:t>Agriland</a:t>
            </a:r>
            <a:r>
              <a:rPr lang="en-GB" sz="3800" b="1" dirty="0"/>
              <a:t> site</a:t>
            </a:r>
            <a:r>
              <a:rPr lang="en-GB" sz="3800" dirty="0"/>
              <a:t> so 300,000+ weekly users can read them.</a:t>
            </a:r>
            <a:endParaRPr lang="en-IE" sz="3800" dirty="0"/>
          </a:p>
          <a:p>
            <a:pPr lvl="0"/>
            <a:r>
              <a:rPr lang="en-GB" sz="3800" dirty="0"/>
              <a:t>Article also went out through their Facebook, Twitter &amp; LinkedIn to our </a:t>
            </a:r>
            <a:r>
              <a:rPr lang="en-GB" sz="3800" b="1" dirty="0"/>
              <a:t>240,000 Social Media followers</a:t>
            </a:r>
            <a:r>
              <a:rPr lang="en-GB" sz="3800" dirty="0"/>
              <a:t>. </a:t>
            </a:r>
            <a:endParaRPr lang="en-IE" sz="3800" dirty="0"/>
          </a:p>
          <a:p>
            <a:pPr lvl="0"/>
            <a:r>
              <a:rPr lang="en-GB" sz="3800" dirty="0"/>
              <a:t>Articles </a:t>
            </a:r>
            <a:r>
              <a:rPr lang="en-GB" sz="3800" b="1" dirty="0"/>
              <a:t>presented in our preferred sections</a:t>
            </a:r>
            <a:r>
              <a:rPr lang="en-GB" sz="3800" dirty="0"/>
              <a:t> (e.g. Tillage etc.), to ensure </a:t>
            </a:r>
            <a:r>
              <a:rPr lang="en-GB" sz="3800" b="1" dirty="0"/>
              <a:t>enhanced targeting to the relevant audience.</a:t>
            </a:r>
            <a:endParaRPr lang="en-GB" sz="3800" b="1" dirty="0">
              <a:solidFill>
                <a:schemeClr val="accent2"/>
              </a:solidFill>
            </a:endParaRPr>
          </a:p>
          <a:p>
            <a:pPr marL="0" indent="0">
              <a:buNone/>
            </a:pPr>
            <a:endParaRPr lang="en-GB" sz="3800" b="1" dirty="0">
              <a:solidFill>
                <a:schemeClr val="accent2"/>
              </a:solidFill>
            </a:endParaRPr>
          </a:p>
          <a:p>
            <a:pPr marL="0" indent="0">
              <a:buNone/>
            </a:pPr>
            <a:r>
              <a:rPr lang="en-GB" sz="3800" b="1" dirty="0" err="1">
                <a:solidFill>
                  <a:schemeClr val="accent2"/>
                </a:solidFill>
              </a:rPr>
              <a:t>Agriland</a:t>
            </a:r>
            <a:r>
              <a:rPr lang="en-GB" sz="3800" b="1" dirty="0">
                <a:solidFill>
                  <a:schemeClr val="accent2"/>
                </a:solidFill>
              </a:rPr>
              <a:t> Campaign Results </a:t>
            </a:r>
          </a:p>
          <a:p>
            <a:pPr marL="0" indent="0">
              <a:buNone/>
            </a:pPr>
            <a:r>
              <a:rPr lang="en-IE" sz="3800" dirty="0">
                <a:solidFill>
                  <a:schemeClr val="tx2"/>
                </a:solidFill>
              </a:rPr>
              <a:t>Total Reads : 906 </a:t>
            </a:r>
          </a:p>
          <a:p>
            <a:r>
              <a:rPr lang="en-IE" sz="3800" dirty="0">
                <a:solidFill>
                  <a:schemeClr val="tx2"/>
                </a:solidFill>
              </a:rPr>
              <a:t>Average Read Time : 2 Minutes 4 Seconds </a:t>
            </a:r>
            <a:endParaRPr lang="en-GB" sz="3800" dirty="0"/>
          </a:p>
          <a:p>
            <a:endParaRPr lang="en-IE" dirty="0"/>
          </a:p>
        </p:txBody>
      </p:sp>
      <p:pic>
        <p:nvPicPr>
          <p:cNvPr id="4" name="Picture 3">
            <a:extLst>
              <a:ext uri="{FF2B5EF4-FFF2-40B4-BE49-F238E27FC236}">
                <a16:creationId xmlns:a16="http://schemas.microsoft.com/office/drawing/2014/main" id="{F179CE5D-4F3D-4887-98A1-801DA67AB373}"/>
              </a:ext>
            </a:extLst>
          </p:cNvPr>
          <p:cNvPicPr>
            <a:picLocks noChangeAspect="1"/>
          </p:cNvPicPr>
          <p:nvPr/>
        </p:nvPicPr>
        <p:blipFill>
          <a:blip r:embed="rId3"/>
          <a:stretch>
            <a:fillRect/>
          </a:stretch>
        </p:blipFill>
        <p:spPr>
          <a:xfrm>
            <a:off x="4818185" y="885420"/>
            <a:ext cx="2210835" cy="1793363"/>
          </a:xfrm>
          <a:prstGeom prst="rect">
            <a:avLst/>
          </a:prstGeom>
          <a:ln>
            <a:solidFill>
              <a:schemeClr val="accent1"/>
            </a:solidFill>
          </a:ln>
        </p:spPr>
      </p:pic>
      <p:pic>
        <p:nvPicPr>
          <p:cNvPr id="2" name="Picture 1">
            <a:extLst>
              <a:ext uri="{FF2B5EF4-FFF2-40B4-BE49-F238E27FC236}">
                <a16:creationId xmlns:a16="http://schemas.microsoft.com/office/drawing/2014/main" id="{BE34D55C-6AAE-4851-8755-0414248B03A4}"/>
              </a:ext>
            </a:extLst>
          </p:cNvPr>
          <p:cNvPicPr>
            <a:picLocks noChangeAspect="1"/>
          </p:cNvPicPr>
          <p:nvPr/>
        </p:nvPicPr>
        <p:blipFill>
          <a:blip r:embed="rId4"/>
          <a:stretch>
            <a:fillRect/>
          </a:stretch>
        </p:blipFill>
        <p:spPr>
          <a:xfrm>
            <a:off x="6173234" y="1709434"/>
            <a:ext cx="2801815" cy="1422938"/>
          </a:xfrm>
          <a:prstGeom prst="rect">
            <a:avLst/>
          </a:prstGeom>
        </p:spPr>
      </p:pic>
      <p:pic>
        <p:nvPicPr>
          <p:cNvPr id="6" name="Picture 5">
            <a:extLst>
              <a:ext uri="{FF2B5EF4-FFF2-40B4-BE49-F238E27FC236}">
                <a16:creationId xmlns:a16="http://schemas.microsoft.com/office/drawing/2014/main" id="{E8CEBD43-C556-4CA1-94B8-469398ABB26D}"/>
              </a:ext>
            </a:extLst>
          </p:cNvPr>
          <p:cNvPicPr>
            <a:picLocks noChangeAspect="1"/>
          </p:cNvPicPr>
          <p:nvPr/>
        </p:nvPicPr>
        <p:blipFill>
          <a:blip r:embed="rId5"/>
          <a:stretch>
            <a:fillRect/>
          </a:stretch>
        </p:blipFill>
        <p:spPr>
          <a:xfrm>
            <a:off x="4754741" y="3132372"/>
            <a:ext cx="3002487" cy="1477503"/>
          </a:xfrm>
          <a:prstGeom prst="rect">
            <a:avLst/>
          </a:prstGeom>
        </p:spPr>
      </p:pic>
    </p:spTree>
    <p:extLst>
      <p:ext uri="{BB962C8B-B14F-4D97-AF65-F5344CB8AC3E}">
        <p14:creationId xmlns:p14="http://schemas.microsoft.com/office/powerpoint/2010/main" val="1339739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ACE6D58-0F7D-4FE2-A220-20EFAE650AE7}"/>
              </a:ext>
            </a:extLst>
          </p:cNvPr>
          <p:cNvSpPr>
            <a:spLocks noGrp="1"/>
          </p:cNvSpPr>
          <p:nvPr>
            <p:ph type="sldNum" sz="quarter" idx="4"/>
          </p:nvPr>
        </p:nvSpPr>
        <p:spPr/>
        <p:txBody>
          <a:bodyPr/>
          <a:lstStyle/>
          <a:p>
            <a:fld id="{4C4A18AA-98C8-4379-99C1-22A603A71FFD}" type="slidenum">
              <a:rPr lang="en-IE" smtClean="0">
                <a:solidFill>
                  <a:srgbClr val="000000">
                    <a:tint val="75000"/>
                  </a:srgbClr>
                </a:solidFill>
              </a:rPr>
              <a:pPr/>
              <a:t>5</a:t>
            </a:fld>
            <a:endParaRPr lang="en-IE" dirty="0">
              <a:solidFill>
                <a:srgbClr val="000000">
                  <a:tint val="75000"/>
                </a:srgbClr>
              </a:solidFill>
            </a:endParaRPr>
          </a:p>
        </p:txBody>
      </p:sp>
      <p:sp>
        <p:nvSpPr>
          <p:cNvPr id="5" name="Title 4">
            <a:extLst>
              <a:ext uri="{FF2B5EF4-FFF2-40B4-BE49-F238E27FC236}">
                <a16:creationId xmlns:a16="http://schemas.microsoft.com/office/drawing/2014/main" id="{E2F7EF0F-9289-4A47-A4BB-6748622D0D49}"/>
              </a:ext>
            </a:extLst>
          </p:cNvPr>
          <p:cNvSpPr>
            <a:spLocks noGrp="1"/>
          </p:cNvSpPr>
          <p:nvPr>
            <p:ph type="title"/>
          </p:nvPr>
        </p:nvSpPr>
        <p:spPr/>
        <p:txBody>
          <a:bodyPr>
            <a:normAutofit fontScale="90000"/>
          </a:bodyPr>
          <a:lstStyle/>
          <a:p>
            <a:br>
              <a:rPr lang="en-IE" b="0" dirty="0"/>
            </a:br>
            <a:r>
              <a:rPr lang="en-IE" sz="3100" dirty="0"/>
              <a:t>Let it Bee: Newport beekeepers</a:t>
            </a:r>
            <a:br>
              <a:rPr lang="en-IE" b="0" dirty="0"/>
            </a:br>
            <a:endParaRPr lang="en-IE" dirty="0"/>
          </a:p>
        </p:txBody>
      </p:sp>
      <p:pic>
        <p:nvPicPr>
          <p:cNvPr id="1026" name="Picture 2">
            <a:extLst>
              <a:ext uri="{FF2B5EF4-FFF2-40B4-BE49-F238E27FC236}">
                <a16:creationId xmlns:a16="http://schemas.microsoft.com/office/drawing/2014/main" id="{DE5217B2-F8EC-46E7-B5C7-CA0B96D76B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920" y="866583"/>
            <a:ext cx="3344724" cy="22307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848AE46-512F-410D-87B7-0DBB128128AE}"/>
              </a:ext>
            </a:extLst>
          </p:cNvPr>
          <p:cNvPicPr>
            <a:picLocks noChangeAspect="1"/>
          </p:cNvPicPr>
          <p:nvPr/>
        </p:nvPicPr>
        <p:blipFill>
          <a:blip r:embed="rId3"/>
          <a:stretch>
            <a:fillRect/>
          </a:stretch>
        </p:blipFill>
        <p:spPr>
          <a:xfrm>
            <a:off x="4439971" y="2527283"/>
            <a:ext cx="2608311" cy="839370"/>
          </a:xfrm>
          <a:prstGeom prst="rect">
            <a:avLst/>
          </a:prstGeom>
        </p:spPr>
      </p:pic>
      <p:pic>
        <p:nvPicPr>
          <p:cNvPr id="7" name="Picture 6">
            <a:extLst>
              <a:ext uri="{FF2B5EF4-FFF2-40B4-BE49-F238E27FC236}">
                <a16:creationId xmlns:a16="http://schemas.microsoft.com/office/drawing/2014/main" id="{B0B24CE5-74F5-4C9A-B141-B45D87DAF26C}"/>
              </a:ext>
            </a:extLst>
          </p:cNvPr>
          <p:cNvPicPr>
            <a:picLocks noChangeAspect="1"/>
          </p:cNvPicPr>
          <p:nvPr/>
        </p:nvPicPr>
        <p:blipFill>
          <a:blip r:embed="rId4"/>
          <a:stretch>
            <a:fillRect/>
          </a:stretch>
        </p:blipFill>
        <p:spPr>
          <a:xfrm>
            <a:off x="5162465" y="3424973"/>
            <a:ext cx="3558179" cy="1542594"/>
          </a:xfrm>
          <a:prstGeom prst="rect">
            <a:avLst/>
          </a:prstGeom>
        </p:spPr>
      </p:pic>
      <p:sp>
        <p:nvSpPr>
          <p:cNvPr id="8" name="Rectangle 7">
            <a:extLst>
              <a:ext uri="{FF2B5EF4-FFF2-40B4-BE49-F238E27FC236}">
                <a16:creationId xmlns:a16="http://schemas.microsoft.com/office/drawing/2014/main" id="{93738102-58F0-4353-8F34-B881ED665F3F}"/>
              </a:ext>
            </a:extLst>
          </p:cNvPr>
          <p:cNvSpPr/>
          <p:nvPr/>
        </p:nvSpPr>
        <p:spPr>
          <a:xfrm>
            <a:off x="176481" y="946593"/>
            <a:ext cx="4572000" cy="3693319"/>
          </a:xfrm>
          <a:prstGeom prst="rect">
            <a:avLst/>
          </a:prstGeom>
        </p:spPr>
        <p:txBody>
          <a:bodyPr>
            <a:spAutoFit/>
          </a:bodyPr>
          <a:lstStyle/>
          <a:p>
            <a:r>
              <a:rPr lang="en-IE" sz="1800" dirty="0">
                <a:solidFill>
                  <a:schemeClr val="tx2"/>
                </a:solidFill>
                <a:latin typeface="Arial" pitchFamily="34" charset="0"/>
                <a:cs typeface="Arial" pitchFamily="34" charset="0"/>
              </a:rPr>
              <a:t>With the support of Irish Water, Mayo County Council, The National Federation of Group Water Schemes (NFGWS) and The Local Authority Waters Programme (LAWPRO) the beekeepers are looking after hives at Newport Water Treatment Plant.</a:t>
            </a:r>
          </a:p>
          <a:p>
            <a:endParaRPr lang="en-IE" sz="1800" dirty="0">
              <a:solidFill>
                <a:schemeClr val="tx2"/>
              </a:solidFill>
              <a:latin typeface="Arial" pitchFamily="34" charset="0"/>
              <a:cs typeface="Arial" pitchFamily="34" charset="0"/>
            </a:endParaRPr>
          </a:p>
          <a:p>
            <a:pPr marL="285750" indent="-285750">
              <a:buFont typeface="Arial" panose="020B0604020202020204" pitchFamily="34" charset="0"/>
              <a:buChar char="•"/>
            </a:pPr>
            <a:r>
              <a:rPr lang="en-IE" sz="1800" dirty="0">
                <a:solidFill>
                  <a:schemeClr val="tx2"/>
                </a:solidFill>
                <a:latin typeface="Arial" pitchFamily="34" charset="0"/>
                <a:cs typeface="Arial" pitchFamily="34" charset="0"/>
              </a:rPr>
              <a:t>Press release issued (national </a:t>
            </a:r>
            <a:br>
              <a:rPr lang="en-IE" sz="1800" dirty="0">
                <a:solidFill>
                  <a:schemeClr val="tx2"/>
                </a:solidFill>
                <a:latin typeface="Arial" pitchFamily="34" charset="0"/>
                <a:cs typeface="Arial" pitchFamily="34" charset="0"/>
              </a:rPr>
            </a:br>
            <a:r>
              <a:rPr lang="en-IE" sz="1800" dirty="0">
                <a:solidFill>
                  <a:schemeClr val="tx2"/>
                </a:solidFill>
                <a:latin typeface="Arial" pitchFamily="34" charset="0"/>
                <a:cs typeface="Arial" pitchFamily="34" charset="0"/>
              </a:rPr>
              <a:t>and regional)</a:t>
            </a:r>
          </a:p>
          <a:p>
            <a:pPr marL="285750" indent="-285750">
              <a:buFont typeface="Arial" panose="020B0604020202020204" pitchFamily="34" charset="0"/>
              <a:buChar char="•"/>
            </a:pPr>
            <a:r>
              <a:rPr lang="en-IE" sz="1800" dirty="0">
                <a:solidFill>
                  <a:schemeClr val="tx2"/>
                </a:solidFill>
                <a:latin typeface="Arial" pitchFamily="34" charset="0"/>
                <a:cs typeface="Arial" pitchFamily="34" charset="0"/>
              </a:rPr>
              <a:t>Elected Representative Update </a:t>
            </a:r>
          </a:p>
          <a:p>
            <a:pPr marL="285750" indent="-285750">
              <a:buFont typeface="Arial" panose="020B0604020202020204" pitchFamily="34" charset="0"/>
              <a:buChar char="•"/>
            </a:pPr>
            <a:r>
              <a:rPr lang="en-IE" sz="1800" dirty="0">
                <a:solidFill>
                  <a:schemeClr val="tx2"/>
                </a:solidFill>
                <a:latin typeface="Arial" pitchFamily="34" charset="0"/>
                <a:cs typeface="Arial" pitchFamily="34" charset="0"/>
              </a:rPr>
              <a:t>Website updated</a:t>
            </a:r>
          </a:p>
          <a:p>
            <a:pPr marL="285750" indent="-285750">
              <a:buFont typeface="Arial" panose="020B0604020202020204" pitchFamily="34" charset="0"/>
              <a:buChar char="•"/>
            </a:pPr>
            <a:r>
              <a:rPr lang="en-IE" sz="1800" dirty="0">
                <a:solidFill>
                  <a:schemeClr val="tx2"/>
                </a:solidFill>
                <a:latin typeface="Arial" pitchFamily="34" charset="0"/>
                <a:cs typeface="Arial" pitchFamily="34" charset="0"/>
              </a:rPr>
              <a:t>Social media channels updates </a:t>
            </a:r>
          </a:p>
        </p:txBody>
      </p:sp>
    </p:spTree>
    <p:extLst>
      <p:ext uri="{BB962C8B-B14F-4D97-AF65-F5344CB8AC3E}">
        <p14:creationId xmlns:p14="http://schemas.microsoft.com/office/powerpoint/2010/main" val="1443546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A0FA5B-FAA9-4BEF-BF51-CB92E1305F60}"/>
              </a:ext>
            </a:extLst>
          </p:cNvPr>
          <p:cNvSpPr>
            <a:spLocks noGrp="1"/>
          </p:cNvSpPr>
          <p:nvPr>
            <p:ph idx="1"/>
          </p:nvPr>
        </p:nvSpPr>
        <p:spPr>
          <a:xfrm>
            <a:off x="403412" y="1114887"/>
            <a:ext cx="4168588" cy="3280500"/>
          </a:xfrm>
        </p:spPr>
        <p:txBody>
          <a:bodyPr>
            <a:normAutofit lnSpcReduction="10000"/>
          </a:bodyPr>
          <a:lstStyle/>
          <a:p>
            <a:r>
              <a:rPr lang="en-GB" dirty="0"/>
              <a:t>Providing quarterly updates to the EPA on our recent communications in relation to pesticides</a:t>
            </a:r>
          </a:p>
          <a:p>
            <a:r>
              <a:rPr lang="en-IE" dirty="0">
                <a:solidFill>
                  <a:schemeClr val="tx1"/>
                </a:solidFill>
              </a:rPr>
              <a:t>(name redacted) </a:t>
            </a:r>
            <a:r>
              <a:rPr lang="en-IE" dirty="0"/>
              <a:t>(Irish Water) panellist on a Source to Tap webinar on Rush Control on 29 September </a:t>
            </a:r>
          </a:p>
        </p:txBody>
      </p:sp>
      <p:sp>
        <p:nvSpPr>
          <p:cNvPr id="4" name="Slide Number Placeholder 3">
            <a:extLst>
              <a:ext uri="{FF2B5EF4-FFF2-40B4-BE49-F238E27FC236}">
                <a16:creationId xmlns:a16="http://schemas.microsoft.com/office/drawing/2014/main" id="{F2010D6A-9D61-4ED4-998A-FD2DD0D38FEE}"/>
              </a:ext>
            </a:extLst>
          </p:cNvPr>
          <p:cNvSpPr>
            <a:spLocks noGrp="1"/>
          </p:cNvSpPr>
          <p:nvPr>
            <p:ph type="sldNum" sz="quarter" idx="4"/>
          </p:nvPr>
        </p:nvSpPr>
        <p:spPr/>
        <p:txBody>
          <a:bodyPr/>
          <a:lstStyle/>
          <a:p>
            <a:fld id="{4C4A18AA-98C8-4379-99C1-22A603A71FFD}" type="slidenum">
              <a:rPr lang="en-IE" smtClean="0">
                <a:solidFill>
                  <a:srgbClr val="000000">
                    <a:tint val="75000"/>
                  </a:srgbClr>
                </a:solidFill>
              </a:rPr>
              <a:pPr/>
              <a:t>6</a:t>
            </a:fld>
            <a:endParaRPr lang="en-IE" dirty="0">
              <a:solidFill>
                <a:srgbClr val="000000">
                  <a:tint val="75000"/>
                </a:srgbClr>
              </a:solidFill>
            </a:endParaRPr>
          </a:p>
        </p:txBody>
      </p:sp>
      <p:sp>
        <p:nvSpPr>
          <p:cNvPr id="5" name="Title 4">
            <a:extLst>
              <a:ext uri="{FF2B5EF4-FFF2-40B4-BE49-F238E27FC236}">
                <a16:creationId xmlns:a16="http://schemas.microsoft.com/office/drawing/2014/main" id="{7EC3A6CB-825B-405C-BD39-419C3527AFF7}"/>
              </a:ext>
            </a:extLst>
          </p:cNvPr>
          <p:cNvSpPr>
            <a:spLocks noGrp="1"/>
          </p:cNvSpPr>
          <p:nvPr>
            <p:ph type="title"/>
          </p:nvPr>
        </p:nvSpPr>
        <p:spPr/>
        <p:txBody>
          <a:bodyPr/>
          <a:lstStyle/>
          <a:p>
            <a:r>
              <a:rPr lang="en-GB" dirty="0"/>
              <a:t>Additional Proactive Communications </a:t>
            </a:r>
            <a:endParaRPr lang="en-IE" dirty="0"/>
          </a:p>
        </p:txBody>
      </p:sp>
      <p:pic>
        <p:nvPicPr>
          <p:cNvPr id="2050" name="Picture 2" descr="Home - Source to Tap">
            <a:extLst>
              <a:ext uri="{FF2B5EF4-FFF2-40B4-BE49-F238E27FC236}">
                <a16:creationId xmlns:a16="http://schemas.microsoft.com/office/drawing/2014/main" id="{7A6D06C6-C0D6-46A7-98F5-79B6C3B082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826" y="2838770"/>
            <a:ext cx="4229174" cy="220297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nvironmental Protection Agency (Ireland) - Wikipedia">
            <a:extLst>
              <a:ext uri="{FF2B5EF4-FFF2-40B4-BE49-F238E27FC236}">
                <a16:creationId xmlns:a16="http://schemas.microsoft.com/office/drawing/2014/main" id="{AB978C9D-58AC-4768-A257-122028CF95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3662" y="1037222"/>
            <a:ext cx="3301080" cy="1599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786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br>
              <a:rPr lang="en-US" dirty="0"/>
            </a:br>
            <a:r>
              <a:rPr lang="en-US" dirty="0"/>
              <a:t>for your time</a:t>
            </a:r>
          </a:p>
        </p:txBody>
      </p:sp>
      <p:sp>
        <p:nvSpPr>
          <p:cNvPr id="3" name="Text Placeholder 2"/>
          <p:cNvSpPr>
            <a:spLocks noGrp="1"/>
          </p:cNvSpPr>
          <p:nvPr>
            <p:ph type="body" sz="quarter" idx="10"/>
          </p:nvPr>
        </p:nvSpPr>
        <p:spPr>
          <a:xfrm>
            <a:off x="827088" y="2625756"/>
            <a:ext cx="4825032" cy="906583"/>
          </a:xfrm>
        </p:spPr>
        <p:txBody>
          <a:bodyPr>
            <a:normAutofit fontScale="62500" lnSpcReduction="20000"/>
          </a:bodyPr>
          <a:lstStyle/>
          <a:p>
            <a:r>
              <a:rPr lang="en-US" dirty="0"/>
              <a:t>press@water.ie</a:t>
            </a:r>
          </a:p>
          <a:p>
            <a:r>
              <a:rPr lang="en-US" dirty="0"/>
              <a:t>@IrishWater</a:t>
            </a:r>
          </a:p>
          <a:p>
            <a:r>
              <a:rPr lang="en-US" dirty="0"/>
              <a:t>@IWCare</a:t>
            </a:r>
          </a:p>
          <a:p>
            <a:r>
              <a:rPr lang="en-US" dirty="0"/>
              <a:t>1800 278 278 customer care 24/7</a:t>
            </a:r>
          </a:p>
        </p:txBody>
      </p:sp>
    </p:spTree>
    <p:extLst>
      <p:ext uri="{BB962C8B-B14F-4D97-AF65-F5344CB8AC3E}">
        <p14:creationId xmlns:p14="http://schemas.microsoft.com/office/powerpoint/2010/main" val="423620308"/>
      </p:ext>
    </p:extLst>
  </p:cSld>
  <p:clrMapOvr>
    <a:masterClrMapping/>
  </p:clrMapOvr>
</p:sld>
</file>

<file path=ppt/theme/theme1.xml><?xml version="1.0" encoding="utf-8"?>
<a:theme xmlns:a="http://schemas.openxmlformats.org/drawingml/2006/main" name="Office Theme">
  <a:themeElements>
    <a:clrScheme name="Irish Water 2017">
      <a:dk1>
        <a:srgbClr val="000000"/>
      </a:dk1>
      <a:lt1>
        <a:srgbClr val="FFFFFF"/>
      </a:lt1>
      <a:dk2>
        <a:srgbClr val="727269"/>
      </a:dk2>
      <a:lt2>
        <a:srgbClr val="FEFFFF"/>
      </a:lt2>
      <a:accent1>
        <a:srgbClr val="243C96"/>
      </a:accent1>
      <a:accent2>
        <a:srgbClr val="00AEEF"/>
      </a:accent2>
      <a:accent3>
        <a:srgbClr val="75C044"/>
      </a:accent3>
      <a:accent4>
        <a:srgbClr val="00A9B7"/>
      </a:accent4>
      <a:accent5>
        <a:srgbClr val="46237B"/>
      </a:accent5>
      <a:accent6>
        <a:srgbClr val="EA368E"/>
      </a:accent6>
      <a:hlink>
        <a:srgbClr val="243C96"/>
      </a:hlink>
      <a:folHlink>
        <a:srgbClr val="F3772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Custom 4">
      <a:dk1>
        <a:srgbClr val="000000"/>
      </a:dk1>
      <a:lt1>
        <a:srgbClr val="FFFFFF"/>
      </a:lt1>
      <a:dk2>
        <a:srgbClr val="727269"/>
      </a:dk2>
      <a:lt2>
        <a:srgbClr val="FEFFFF"/>
      </a:lt2>
      <a:accent1>
        <a:srgbClr val="243C96"/>
      </a:accent1>
      <a:accent2>
        <a:srgbClr val="00AEEF"/>
      </a:accent2>
      <a:accent3>
        <a:srgbClr val="75C044"/>
      </a:accent3>
      <a:accent4>
        <a:srgbClr val="00A9B7"/>
      </a:accent4>
      <a:accent5>
        <a:srgbClr val="46237B"/>
      </a:accent5>
      <a:accent6>
        <a:srgbClr val="EA368E"/>
      </a:accent6>
      <a:hlink>
        <a:srgbClr val="243C96"/>
      </a:hlink>
      <a:folHlink>
        <a:srgbClr val="F37721"/>
      </a:folHlink>
    </a:clrScheme>
    <a:fontScheme name="IrishWa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eDocument" ma:contentTypeID="0x0101000BC94875665D404BB1351B53C41FD2C000190045D1AE01F24081C4110B271EE25B" ma:contentTypeVersion="12" ma:contentTypeDescription="Create a new document for eDocs" ma:contentTypeScope="" ma:versionID="d67465917cd464b6ffa544964a51ef2c">
  <xsd:schema xmlns:xsd="http://www.w3.org/2001/XMLSchema" xmlns:xs="http://www.w3.org/2001/XMLSchema" xmlns:p="http://schemas.microsoft.com/office/2006/metadata/properties" xmlns:ns1="http://schemas.microsoft.com/sharepoint/v3" xmlns:ns2="c6c60b59-7c45-46e9-91ba-66d0683e0eae" xmlns:ns3="24084d46-39ab-4fbc-bb30-d07fc7d177df" targetNamespace="http://schemas.microsoft.com/office/2006/metadata/properties" ma:root="true" ma:fieldsID="914440b25c94a63d82a230e2618dc29c" ns1:_="" ns2:_="" ns3:_="">
    <xsd:import namespace="http://schemas.microsoft.com/sharepoint/v3"/>
    <xsd:import namespace="c6c60b59-7c45-46e9-91ba-66d0683e0eae"/>
    <xsd:import namespace="24084d46-39ab-4fbc-bb30-d07fc7d177df"/>
    <xsd:element name="properties">
      <xsd:complexType>
        <xsd:sequence>
          <xsd:element name="documentManagement">
            <xsd:complexType>
              <xsd:all>
                <xsd:element ref="ns2:eDocs_DocumentTopicsTaxHTField0" minOccurs="0"/>
                <xsd:element ref="ns1:_vti_ItemDeclaredRecord" minOccurs="0"/>
                <xsd:element ref="ns1:_dlc_Exempt" minOccurs="0"/>
                <xsd:element ref="ns1:_dlc_ExpireDateSaved" minOccurs="0"/>
                <xsd:element ref="ns1:_dlc_ExpireDate" minOccurs="0"/>
                <xsd:element ref="ns3:TaxCatchAll" minOccurs="0"/>
                <xsd:element ref="ns2:eDocs_SeriesSubSeriesTaxHTField0" minOccurs="0"/>
                <xsd:element ref="ns2:eDocs_YearTaxHTField0" minOccurs="0"/>
                <xsd:element ref="ns1:eDocs_FileName" minOccurs="0"/>
                <xsd:element ref="ns1:eDocs_FileStatus"/>
                <xsd:element ref="ns2:eDocs_FileTopicsTaxHTField0" minOccurs="0"/>
                <xsd:element ref="ns2:eDocs_SecurityClassification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10" nillable="true" ma:displayName="Declared Record" ma:hidden="true" ma:internalName="_vti_ItemDeclaredRecord" ma:readOnly="true">
      <xsd:simpleType>
        <xsd:restriction base="dms:DateTime"/>
      </xsd:simpleType>
    </xsd:element>
    <xsd:element name="_dlc_Exempt" ma:index="11" nillable="true" ma:displayName="Exempt from Policy" ma:hidden="true" ma:internalName="_dlc_Exempt" ma:readOnly="true">
      <xsd:simpleType>
        <xsd:restriction base="dms:Unknown"/>
      </xsd:simpleType>
    </xsd:element>
    <xsd:element name="_dlc_ExpireDateSaved" ma:index="12" nillable="true" ma:displayName="Original Expiration Date" ma:hidden="true" ma:internalName="_dlc_ExpireDateSaved" ma:readOnly="true">
      <xsd:simpleType>
        <xsd:restriction base="dms:DateTime"/>
      </xsd:simpleType>
    </xsd:element>
    <xsd:element name="_dlc_ExpireDate" ma:index="13" nillable="true" ma:displayName="Expiration Date" ma:description="" ma:hidden="true" ma:indexed="true" ma:internalName="_dlc_ExpireDate" ma:readOnly="true">
      <xsd:simpleType>
        <xsd:restriction base="dms:DateTime"/>
      </xsd:simpleType>
    </xsd:element>
    <xsd:element name="eDocs_FileName" ma:index="19" nillable="true" ma:displayName="File Name" ma:default="0" ma:description="File Number" ma:indexed="true" ma:internalName="eDocs_FileName">
      <xsd:simpleType>
        <xsd:restriction base="dms:Text">
          <xsd:maxLength value="100"/>
        </xsd:restriction>
      </xsd:simpleType>
    </xsd:element>
    <xsd:element name="eDocs_FileStatus" ma:index="20" ma:displayName="Status" ma:default="Live" ma:description="Current Status of the File. This is set to Live, Archived or sent to National Archives" ma:format="Dropdown" ma:indexed="true" ma:internalName="eDocs_FileStatus">
      <xsd:simpleType>
        <xsd:restriction base="dms:Choice">
          <xsd:enumeration value="Live"/>
          <xsd:enumeration value="Archived"/>
          <xsd:enumeration value="Cancelled"/>
          <xsd:enumeration value="Sent to National Archives"/>
        </xsd:restriction>
      </xsd:simpleType>
    </xsd:element>
  </xsd:schema>
  <xsd:schema xmlns:xsd="http://www.w3.org/2001/XMLSchema" xmlns:xs="http://www.w3.org/2001/XMLSchema" xmlns:dms="http://schemas.microsoft.com/office/2006/documentManagement/types" xmlns:pc="http://schemas.microsoft.com/office/infopath/2007/PartnerControls" targetNamespace="c6c60b59-7c45-46e9-91ba-66d0683e0eae" elementFormDefault="qualified">
    <xsd:import namespace="http://schemas.microsoft.com/office/2006/documentManagement/types"/>
    <xsd:import namespace="http://schemas.microsoft.com/office/infopath/2007/PartnerControls"/>
    <xsd:element name="eDocs_DocumentTopicsTaxHTField0" ma:index="9" nillable="true" ma:taxonomy="true" ma:internalName="eDocs_DocumentTopicsTaxHTField0" ma:taxonomyFieldName="eDocs_DocumentTopics" ma:displayName="Document Topics" ma:fieldId="{fbaa881f-c4ae-443f-9fda-fbdd527793df}" ma:taxonomyMulti="true" ma:sspId="638719e2-a8dd-41e9-a1c8-eaacd362d94e" ma:termSetId="e637d893-7b37-4e03-b79c-6557642aeafd" ma:anchorId="00000000-0000-0000-0000-000000000000" ma:open="false" ma:isKeyword="false">
      <xsd:complexType>
        <xsd:sequence>
          <xsd:element ref="pc:Terms" minOccurs="0" maxOccurs="1"/>
        </xsd:sequence>
      </xsd:complexType>
    </xsd:element>
    <xsd:element name="eDocs_SeriesSubSeriesTaxHTField0" ma:index="15" nillable="true" ma:taxonomy="true" ma:internalName="eDocs_SeriesSubSeriesTaxHTField0" ma:taxonomyFieldName="eDocs_SeriesSubSeries" ma:displayName="Sub Series" ma:fieldId="{11f8bb48-43d6-459a-8b80-9123185593c7}" ma:sspId="638719e2-a8dd-41e9-a1c8-eaacd362d94e" ma:termSetId="d1487d56-a514-44f1-aca8-ee79458ab651" ma:anchorId="00000000-0000-0000-0000-000000000000" ma:open="false" ma:isKeyword="false">
      <xsd:complexType>
        <xsd:sequence>
          <xsd:element ref="pc:Terms" minOccurs="0" maxOccurs="1"/>
        </xsd:sequence>
      </xsd:complexType>
    </xsd:element>
    <xsd:element name="eDocs_YearTaxHTField0" ma:index="17" nillable="true" ma:taxonomy="true" ma:internalName="eDocs_YearTaxHTField0" ma:taxonomyFieldName="eDocs_Year" ma:displayName="Year" ma:indexed="true" ma:fieldId="{7b1b8a72-8553-41e1-8dd7-5ce464e281f2}" ma:sspId="638719e2-a8dd-41e9-a1c8-eaacd362d94e" ma:termSetId="acc59e8e-1c4e-4c17-97cb-7d9483177247" ma:anchorId="00000000-0000-0000-0000-000000000000" ma:open="false" ma:isKeyword="false">
      <xsd:complexType>
        <xsd:sequence>
          <xsd:element ref="pc:Terms" minOccurs="0" maxOccurs="1"/>
        </xsd:sequence>
      </xsd:complexType>
    </xsd:element>
    <xsd:element name="eDocs_FileTopicsTaxHTField0" ma:index="21" nillable="true" ma:taxonomy="true" ma:internalName="eDocs_FileTopicsTaxHTField0" ma:taxonomyFieldName="eDocs_FileTopics" ma:displayName="File Topics" ma:fieldId="{602c691f-3efa-402d-ab5c-baa8c240a9e7}" ma:taxonomyMulti="true" ma:sspId="638719e2-a8dd-41e9-a1c8-eaacd362d94e" ma:termSetId="e637d893-7b37-4e03-b79c-6557642aeafd" ma:anchorId="00000000-0000-0000-0000-000000000000" ma:open="false" ma:isKeyword="false">
      <xsd:complexType>
        <xsd:sequence>
          <xsd:element ref="pc:Terms" minOccurs="0" maxOccurs="1"/>
        </xsd:sequence>
      </xsd:complexType>
    </xsd:element>
    <xsd:element name="eDocs_SecurityClassificationTaxHTField0" ma:index="23" nillable="true" ma:taxonomy="true" ma:internalName="eDocs_SecurityClassificationTaxHTField0" ma:taxonomyFieldName="eDocs_SecurityClassification" ma:displayName="Security Classification" ma:default="1;#Restrictive|b6cdb86d-2ce3-48f9-be6c-29b64bc9cca9" ma:fieldId="{6bbd3faf-a5ab-4e5e-b8a6-a5e099cef439}" ma:sspId="638719e2-a8dd-41e9-a1c8-eaacd362d94e" ma:termSetId="b6ed839a-487e-4da7-8327-e934f239e0b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4084d46-39ab-4fbc-bb30-d07fc7d177d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4b14ec3-ff54-4997-a0d8-89224422e7dd}" ma:internalName="TaxCatchAll" ma:showField="CatchAllData" ma:web="24084d46-39ab-4fbc-bb30-d07fc7d177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Version=15.0.0.0, Culture=neutral, PublicKeyToken=71e9bce111e9429c</Assembly>
    <Class>Microsoft.Office.RecordsManagement.Internal.UpdateExpireDate</Class>
    <Data/>
    <Filter/>
  </Receiver>
</spe:Receivers>
</file>

<file path=customXml/item3.xml><?xml version="1.0" encoding="utf-8"?>
<?mso-contentType ?>
<p:Policy xmlns:p="office.server.policy" id="" local="true">
  <p:Name>eDocument</p:Name>
  <p:Description/>
  <p:Statement/>
  <p:PolicyItems>
    <p:PolicyItem featureId="Microsoft.Office.RecordsManagement.PolicyFeatures.Expiration" staticId="0x0101000BC94875665D404BB1351B53C41FD2C0|151133126" UniqueId="8b3f9aab-c477-4c8f-9661-f39ac4817685">
      <p:Name>Retention</p:Name>
      <p:Description>Automatic scheduling of content for processing, and performing a retention action on content that has reached its due date.</p:Description>
      <p:CustomData>
        <Schedules nextStageId="3" default="false">
          <Schedule type="Default">
            <stages>
              <data stageId="1">
                <formula id="Microsoft.Office.RecordsManagement.PolicyFeatures.Expiration.Formula.BuiltIn">
                  <number>3</number>
                  <property>Modified</property>
                  <period>months</period>
                </formula>
                <action type="action" id="Microsoft.Office.RecordsManagement.PolicyFeatures.Expiration.Action.DeletePreviousVersions"/>
              </data>
            </stages>
          </Schedule>
          <Schedule type="Record">
            <stages>
              <data stageId="2">
                <formula id="Microsoft.Office.RecordsManagement.PolicyFeatures.Expiration.Formula.BuiltIn">
                  <number>3</number>
                  <property>Modified</property>
                  <propertyId>8c06beca-0777-48f7-91c7-6da68bc07b69</propertyId>
                  <period>months</period>
                </formula>
                <action type="action" id="Microsoft.Office.RecordsManagement.PolicyFeatures.Expiration.Action.DeletePreviousVersions"/>
              </data>
            </stages>
          </Schedule>
        </Schedules>
      </p:CustomData>
    </p:PolicyItem>
  </p:PolicyItems>
</p:Policy>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eDocs_SeriesSubSeriesTaxHTField0 xmlns="c6c60b59-7c45-46e9-91ba-66d0683e0eae">
      <Terms xmlns="http://schemas.microsoft.com/office/infopath/2007/PartnerControls">
        <TermInfo xmlns="http://schemas.microsoft.com/office/infopath/2007/PartnerControls">
          <TermName xmlns="http://schemas.microsoft.com/office/infopath/2007/PartnerControls">006</TermName>
          <TermId xmlns="http://schemas.microsoft.com/office/infopath/2007/PartnerControls">07811400-a9a8-431e-bfe4-876e5a68bc3c</TermId>
        </TermInfo>
      </Terms>
    </eDocs_SeriesSubSeriesTaxHTField0>
    <eDocs_FileStatus xmlns="http://schemas.microsoft.com/sharepoint/v3">Live</eDocs_FileStatus>
    <eDocs_FileTopicsTaxHTField0 xmlns="c6c60b59-7c45-46e9-91ba-66d0683e0eae">
      <Terms xmlns="http://schemas.microsoft.com/office/infopath/2007/PartnerControls">
        <TermInfo xmlns="http://schemas.microsoft.com/office/infopath/2007/PartnerControls">
          <TermName xmlns="http://schemas.microsoft.com/office/infopath/2007/PartnerControls">Correspondence</TermName>
          <TermId xmlns="http://schemas.microsoft.com/office/infopath/2007/PartnerControls">ad84c332-fb13-46f6-98e6-dff8de3956e9</TermId>
        </TermInfo>
        <TermInfo xmlns="http://schemas.microsoft.com/office/infopath/2007/PartnerControls">
          <TermName xmlns="http://schemas.microsoft.com/office/infopath/2007/PartnerControls">Directives</TermName>
          <TermId xmlns="http://schemas.microsoft.com/office/infopath/2007/PartnerControls">5fa4ff05-61e4-4e86-b093-bc7399f41c20</TermId>
        </TermInfo>
      </Terms>
    </eDocs_FileTopicsTaxHTField0>
    <eDocs_FileName xmlns="http://schemas.microsoft.com/sharepoint/v3">AGPRCDA006-002-2022</eDocs_FileName>
    <eDocs_SecurityClassificationTaxHTField0 xmlns="c6c60b59-7c45-46e9-91ba-66d0683e0eae">
      <Terms xmlns="http://schemas.microsoft.com/office/infopath/2007/PartnerControls">
        <TermInfo xmlns="http://schemas.microsoft.com/office/infopath/2007/PartnerControls">
          <TermName xmlns="http://schemas.microsoft.com/office/infopath/2007/PartnerControls">Public</TermName>
          <TermId xmlns="http://schemas.microsoft.com/office/infopath/2007/PartnerControls">a1b4c7cd-a7b1-492f-a832-d2897b8288db</TermId>
        </TermInfo>
      </Terms>
    </eDocs_SecurityClassificationTaxHTField0>
    <TaxCatchAll xmlns="24084d46-39ab-4fbc-bb30-d07fc7d177df">
      <Value>5</Value>
      <Value>4</Value>
      <Value>9</Value>
      <Value>8</Value>
      <Value>7</Value>
    </TaxCatchAll>
    <_dlc_ExpireDate xmlns="http://schemas.microsoft.com/sharepoint/v3">2023-02-04T12:18:44+00:00</_dlc_ExpireDate>
    <eDocs_YearTaxHTField0 xmlns="c6c60b59-7c45-46e9-91ba-66d0683e0eae">
      <Terms xmlns="http://schemas.microsoft.com/office/infopath/2007/PartnerControls">
        <TermInfo xmlns="http://schemas.microsoft.com/office/infopath/2007/PartnerControls">
          <TermName xmlns="http://schemas.microsoft.com/office/infopath/2007/PartnerControls">2022</TermName>
          <TermId xmlns="http://schemas.microsoft.com/office/infopath/2007/PartnerControls">8fb03f2a-c3cf-4498-b443-5004e5f8731e</TermId>
        </TermInfo>
      </Terms>
    </eDocs_YearTaxHTField0>
    <eDocs_DocumentTopicsTaxHTField0 xmlns="c6c60b59-7c45-46e9-91ba-66d0683e0eae">
      <Terms xmlns="http://schemas.microsoft.com/office/infopath/2007/PartnerControls"/>
    </eDocs_DocumentTopicsTaxHTField0>
  </documentManagement>
</p:properties>
</file>

<file path=customXml/itemProps1.xml><?xml version="1.0" encoding="utf-8"?>
<ds:datastoreItem xmlns:ds="http://schemas.openxmlformats.org/officeDocument/2006/customXml" ds:itemID="{45EAEB90-696E-4A6B-9E8E-C243448DFE27}"/>
</file>

<file path=customXml/itemProps2.xml><?xml version="1.0" encoding="utf-8"?>
<ds:datastoreItem xmlns:ds="http://schemas.openxmlformats.org/officeDocument/2006/customXml" ds:itemID="{D6068ED6-E591-47A2-8883-F4E07CD39975}"/>
</file>

<file path=customXml/itemProps3.xml><?xml version="1.0" encoding="utf-8"?>
<ds:datastoreItem xmlns:ds="http://schemas.openxmlformats.org/officeDocument/2006/customXml" ds:itemID="{A1B423DC-5F66-4919-AD35-009E330F9141}"/>
</file>

<file path=customXml/itemProps4.xml><?xml version="1.0" encoding="utf-8"?>
<ds:datastoreItem xmlns:ds="http://schemas.openxmlformats.org/officeDocument/2006/customXml" ds:itemID="{C1FCFFC7-3886-4063-9C03-A29966642852}"/>
</file>

<file path=customXml/itemProps5.xml><?xml version="1.0" encoding="utf-8"?>
<ds:datastoreItem xmlns:ds="http://schemas.openxmlformats.org/officeDocument/2006/customXml" ds:itemID="{F8581EB8-044E-481F-A2A6-69229C57F206}"/>
</file>

<file path=docProps/app.xml><?xml version="1.0" encoding="utf-8"?>
<Properties xmlns="http://schemas.openxmlformats.org/officeDocument/2006/extended-properties" xmlns:vt="http://schemas.openxmlformats.org/officeDocument/2006/docPropsVTypes">
  <Template>Office Theme</Template>
  <TotalTime>0</TotalTime>
  <Words>315</Words>
  <Application>Microsoft Office PowerPoint</Application>
  <PresentationFormat>On-screen Show (16:9)</PresentationFormat>
  <Paragraphs>55</Paragraphs>
  <Slides>7</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AppleSymbols</vt:lpstr>
      <vt:lpstr>Arial</vt:lpstr>
      <vt:lpstr>Calibri</vt:lpstr>
      <vt:lpstr>Office Theme</vt:lpstr>
      <vt:lpstr>3_Office Theme</vt:lpstr>
      <vt:lpstr>PowerPoint Presentation</vt:lpstr>
      <vt:lpstr>Media Engagement (July – October)</vt:lpstr>
      <vt:lpstr>Autumn Facebook Campaign</vt:lpstr>
      <vt:lpstr>Agriland Native Article </vt:lpstr>
      <vt:lpstr> Let it Bee: Newport beekeepers </vt:lpstr>
      <vt:lpstr>Additional Proactive Communications </vt:lpstr>
      <vt:lpstr>Thank you for your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2022-11-02T16:16:35Z</dcterms:created>
  <dcterms:modified xsi:type="dcterms:W3CDTF">2022-11-03T14:36:25Z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_SecurityClassification">
    <vt:lpwstr>5;#Public|a1b4c7cd-a7b1-492f-a832-d2897b8288db</vt:lpwstr>
  </property>
  <property fmtid="{D5CDD505-2E9C-101B-9397-08002B2CF9AE}" pid="3" name="_dlc_policyId">
    <vt:lpwstr>0x0101000BC94875665D404BB1351B53C41FD2C0|151133126</vt:lpwstr>
  </property>
  <property fmtid="{D5CDD505-2E9C-101B-9397-08002B2CF9AE}" pid="4" name="eDocs_Year">
    <vt:lpwstr>7;#2022|8fb03f2a-c3cf-4498-b443-5004e5f8731e</vt:lpwstr>
  </property>
  <property fmtid="{D5CDD505-2E9C-101B-9397-08002B2CF9AE}" pid="5" name="ContentTypeId">
    <vt:lpwstr>0x0101000BC94875665D404BB1351B53C41FD2C000190045D1AE01F24081C4110B271EE25B</vt:lpwstr>
  </property>
  <property fmtid="{D5CDD505-2E9C-101B-9397-08002B2CF9AE}" pid="6" name="eDocs_SeriesSubSeries">
    <vt:lpwstr>4;#006|07811400-a9a8-431e-bfe4-876e5a68bc3c</vt:lpwstr>
  </property>
  <property fmtid="{D5CDD505-2E9C-101B-9397-08002B2CF9AE}" pid="7" name="eDocs_FileTopics">
    <vt:lpwstr>8;#Correspondence|ad84c332-fb13-46f6-98e6-dff8de3956e9;#9;#Directives|5fa4ff05-61e4-4e86-b093-bc7399f41c20</vt:lpwstr>
  </property>
  <property fmtid="{D5CDD505-2E9C-101B-9397-08002B2CF9AE}" pid="8" name="ItemRetentionFormula">
    <vt:lpwstr>&lt;formula id="Microsoft.Office.RecordsManagement.PolicyFeatures.Expiration.Formula.BuiltIn"&gt;&lt;number&gt;3&lt;/number&gt;&lt;property&gt;Modified&lt;/property&gt;&lt;period&gt;months&lt;/period&gt;&lt;/formula&gt;</vt:lpwstr>
  </property>
</Properties>
</file>