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5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91C8-CB04-A91C-2EAC-226F0384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26B96-21A4-AEEA-5888-17DACAFD5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21EB6-3722-46D0-01C6-E9A5114C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CFA88-5A8F-FB02-4DF7-C5DA299B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025D6-0BF7-32D8-556D-5DD4FBF9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5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DFDC-B364-4138-848C-0A675D34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734AB-A378-78EC-9D7A-936E33E3F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9E367-94D6-327C-8037-5FA05275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4F862-F7EB-B0B1-4B28-7283A40B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A27E3-42E4-72BF-7C83-BBB627D3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909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31B6C-BC91-9F4D-CECE-BAA2A9A6B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5B57-6C80-88E2-34EB-46A9C5414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7053A-ADA2-BF34-BACC-46055C8A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5115D-A27F-A2CB-68B5-08507310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2D8A-98B1-2572-EB77-ECC954B6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786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EE48-FD23-F53F-B175-57F1AA38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D8ED-6851-0753-5673-66D5EE3FE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7D562-8A51-AC8D-BEC4-AF08FB13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E8537-CE8B-B7F1-9047-4DA8EECD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8119-ABFE-38EE-A803-F8D95F1C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04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1726-8A83-D69D-1BD2-F05EBCA1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EECFF-70F3-EECA-266A-96EDE162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317A-3C9A-BF0B-1E7E-BF5A4DD1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781C-6D8B-4561-DF98-02F9141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B49D5-6891-4930-7448-DBF5CF46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02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E8B8-3B6E-EB0C-F8FE-8FFAAF49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8F8FB-BAF2-C553-6992-2DE4C444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DA47C-EE65-1730-AA5F-F71EC7208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BE60F-2287-2D52-FB4A-CDC41310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81D28-0809-5EB4-12A2-28C95D50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96FEA-C7EC-2E65-469C-D1A4A641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617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F474-5F99-7722-1D61-A41224A3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9AA01-EF35-F5D6-BAFA-EBFC30B2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2628A-77D4-DF09-16C3-1577679AC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13A4B-FAFB-83B9-6941-4533F377F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8DBB4-4152-B40B-C58D-15BB5E022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06F15-BAE9-5AB6-AF56-F0D8F34D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11ADE-AB5F-A472-38E1-A8C81832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7549A-9F78-6064-418B-BE1B099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23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2786-6073-85CF-4457-CCBDB3E1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B1FAE-331F-2315-7133-9D8C3309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007B9-B609-04A7-33AD-F1BB8686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4EA74-97D7-37BD-85B1-569255FD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779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A775D-B1D2-6D0B-2F1C-DDC601C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61A00-4BA0-7CEF-C37D-66A14C4A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1C500-9352-FC0F-7628-A24AFE53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211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B840-09D7-CBAD-4095-16ED867E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7B60-15DE-4214-6ACD-976CFBF1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98703-280F-6DB9-2AEC-19139BE23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ADE08-670F-AA4B-AAE7-4504AEAA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43C4-7286-DBB6-7F43-38420A16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CDE8F-5775-04C6-7B29-07B30BEF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13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CA75-6ADF-9892-44D2-870B4411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7A316-7E8D-C135-C1A4-789C0469D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298CB-3752-7B1B-7C67-3F4271F43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BBFCD-E4C7-41C0-6226-35637DFD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11C25-983B-B890-D25E-7B37B071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577E3-4155-99FD-EF83-DBC7137A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74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07CF5-AF5B-DCC9-045A-40A768D6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55D8C-75AA-65BD-5821-FFA72D15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2C8C-E4F4-4B18-D3FE-FE5098677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5092-A082-440B-8BCA-FE7D9B37500C}" type="datetimeFigureOut">
              <a:rPr lang="en-IE" smtClean="0"/>
              <a:t>13/10/2023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A06AC-9A7A-9ABA-1828-90E287027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2B5D-7EA8-871A-0CE9-3635736D6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C245-CE1E-4797-8D85-CC48E77996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82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B7FFB38-31C9-8EE5-7E77-80BD4233A7BB}"/>
              </a:ext>
            </a:extLst>
          </p:cNvPr>
          <p:cNvGrpSpPr/>
          <p:nvPr/>
        </p:nvGrpSpPr>
        <p:grpSpPr>
          <a:xfrm>
            <a:off x="1442388" y="404390"/>
            <a:ext cx="9307224" cy="6049219"/>
            <a:chOff x="1442388" y="404390"/>
            <a:chExt cx="9307224" cy="60492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7EACFB-24A0-9A45-5043-6EBF652DC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2388" y="404390"/>
              <a:ext cx="9307224" cy="604921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CA8000-E6C7-DD96-2319-3902519A18EF}"/>
                </a:ext>
              </a:extLst>
            </p:cNvPr>
            <p:cNvSpPr txBox="1"/>
            <p:nvPr/>
          </p:nvSpPr>
          <p:spPr>
            <a:xfrm>
              <a:off x="3504499" y="3297813"/>
              <a:ext cx="6924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HNV</a:t>
              </a:r>
              <a:endParaRPr lang="en-IE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17073C-D0C8-ADB1-083F-BF608DB9F98C}"/>
                </a:ext>
              </a:extLst>
            </p:cNvPr>
            <p:cNvSpPr txBox="1"/>
            <p:nvPr/>
          </p:nvSpPr>
          <p:spPr>
            <a:xfrm>
              <a:off x="6386501" y="3037639"/>
              <a:ext cx="6660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Birds</a:t>
              </a:r>
              <a:endParaRPr lang="en-IE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56D84A-78CE-7DA8-03C3-7C11FBCF246A}"/>
                </a:ext>
              </a:extLst>
            </p:cNvPr>
            <p:cNvSpPr txBox="1"/>
            <p:nvPr/>
          </p:nvSpPr>
          <p:spPr>
            <a:xfrm>
              <a:off x="4515375" y="2336871"/>
              <a:ext cx="576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Soil</a:t>
              </a:r>
              <a:endParaRPr lang="en-IE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B7CD635-4E09-3C33-C77D-3F9033A17B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7601" y="2744864"/>
              <a:ext cx="333390" cy="51361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3922DC4-C9F1-787E-5D73-47A1EA4D02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87276" y="2814059"/>
              <a:ext cx="1657139" cy="26125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C5C1850-F7B6-716C-B35A-E915F75F1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2421" y="3291029"/>
              <a:ext cx="2060124" cy="19145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FFA5EA-0AD4-61AA-5095-B01E96CCA6CE}"/>
                </a:ext>
              </a:extLst>
            </p:cNvPr>
            <p:cNvSpPr txBox="1"/>
            <p:nvPr/>
          </p:nvSpPr>
          <p:spPr>
            <a:xfrm>
              <a:off x="1693177" y="603687"/>
              <a:ext cx="7215931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Group 1 – starts at HNV (30 mins), then birds (15 mins), then soil (15 mins)</a:t>
              </a:r>
              <a:endParaRPr lang="en-IE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493476-2C9E-BE7C-E287-E07BB4D037A9}"/>
                </a:ext>
              </a:extLst>
            </p:cNvPr>
            <p:cNvSpPr txBox="1"/>
            <p:nvPr/>
          </p:nvSpPr>
          <p:spPr>
            <a:xfrm>
              <a:off x="1693177" y="1058525"/>
              <a:ext cx="456112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Group 2 – Starts at birds (15), then soil (15)</a:t>
              </a:r>
              <a:endParaRPr lang="en-IE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33795B-320B-9548-923F-5AD6AA080887}"/>
                </a:ext>
              </a:extLst>
            </p:cNvPr>
            <p:cNvSpPr txBox="1"/>
            <p:nvPr/>
          </p:nvSpPr>
          <p:spPr>
            <a:xfrm>
              <a:off x="1693177" y="1513363"/>
              <a:ext cx="4561129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Group 3 – starts at soil (15), then birds (15)</a:t>
              </a:r>
              <a:endParaRPr lang="en-IE" dirty="0"/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9C9B4894-8C85-80C8-21EC-7CC86A77A063}"/>
                </a:ext>
              </a:extLst>
            </p:cNvPr>
            <p:cNvSpPr/>
            <p:nvPr/>
          </p:nvSpPr>
          <p:spPr>
            <a:xfrm>
              <a:off x="6271049" y="1102169"/>
              <a:ext cx="352338" cy="755805"/>
            </a:xfrm>
            <a:prstGeom prst="righ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40D00F-B73C-1810-04AC-AF14C4D961D8}"/>
                </a:ext>
              </a:extLst>
            </p:cNvPr>
            <p:cNvSpPr txBox="1"/>
            <p:nvPr/>
          </p:nvSpPr>
          <p:spPr>
            <a:xfrm>
              <a:off x="6805111" y="1100884"/>
              <a:ext cx="239761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Group 2 and 3 go to HNV together (30 mins)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77961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E504E-ABF8-CCAC-7E92-CCC6F154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682" y="528595"/>
            <a:ext cx="5796920" cy="6154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A8000-E6C7-DD96-2319-3902519A18EF}"/>
              </a:ext>
            </a:extLst>
          </p:cNvPr>
          <p:cNvSpPr txBox="1"/>
          <p:nvPr/>
        </p:nvSpPr>
        <p:spPr>
          <a:xfrm>
            <a:off x="4494243" y="2209535"/>
            <a:ext cx="6924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HNV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7073C-D0C8-ADB1-083F-BF608DB9F98C}"/>
              </a:ext>
            </a:extLst>
          </p:cNvPr>
          <p:cNvSpPr txBox="1"/>
          <p:nvPr/>
        </p:nvSpPr>
        <p:spPr>
          <a:xfrm>
            <a:off x="4748096" y="5159971"/>
            <a:ext cx="6660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Birds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6D84A-78CE-7DA8-03C3-7C11FBCF246A}"/>
              </a:ext>
            </a:extLst>
          </p:cNvPr>
          <p:cNvSpPr txBox="1"/>
          <p:nvPr/>
        </p:nvSpPr>
        <p:spPr>
          <a:xfrm>
            <a:off x="6134344" y="3421100"/>
            <a:ext cx="576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Soil</a:t>
            </a:r>
            <a:endParaRPr lang="en-IE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7CD635-4E09-3C33-C77D-3F9033A17B7C}"/>
              </a:ext>
            </a:extLst>
          </p:cNvPr>
          <p:cNvCxnSpPr>
            <a:cxnSpLocks/>
          </p:cNvCxnSpPr>
          <p:nvPr/>
        </p:nvCxnSpPr>
        <p:spPr>
          <a:xfrm flipV="1">
            <a:off x="5414142" y="3895805"/>
            <a:ext cx="891889" cy="126416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922DC4-C9F1-787E-5D73-47A1EA4D023C}"/>
              </a:ext>
            </a:extLst>
          </p:cNvPr>
          <p:cNvCxnSpPr>
            <a:cxnSpLocks/>
          </p:cNvCxnSpPr>
          <p:nvPr/>
        </p:nvCxnSpPr>
        <p:spPr>
          <a:xfrm flipH="1" flipV="1">
            <a:off x="5186649" y="2508908"/>
            <a:ext cx="1084400" cy="85707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5C1850-F7B6-716C-B35A-E915F75F11CC}"/>
              </a:ext>
            </a:extLst>
          </p:cNvPr>
          <p:cNvCxnSpPr>
            <a:cxnSpLocks/>
          </p:cNvCxnSpPr>
          <p:nvPr/>
        </p:nvCxnSpPr>
        <p:spPr>
          <a:xfrm>
            <a:off x="4840446" y="2650651"/>
            <a:ext cx="125837" cy="249030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CFFA5EA-0AD4-61AA-5095-B01E96CCA6CE}"/>
              </a:ext>
            </a:extLst>
          </p:cNvPr>
          <p:cNvSpPr txBox="1"/>
          <p:nvPr/>
        </p:nvSpPr>
        <p:spPr>
          <a:xfrm>
            <a:off x="1693177" y="603687"/>
            <a:ext cx="721593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Group 1 – starts at HNV (30 mins), then birds (15 mins), then soil (15 mins)</a:t>
            </a:r>
            <a:endParaRPr lang="en-I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493476-2C9E-BE7C-E287-E07BB4D037A9}"/>
              </a:ext>
            </a:extLst>
          </p:cNvPr>
          <p:cNvSpPr txBox="1"/>
          <p:nvPr/>
        </p:nvSpPr>
        <p:spPr>
          <a:xfrm>
            <a:off x="1693177" y="1058525"/>
            <a:ext cx="45611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Group 2 – Starts at birds (15), then soil (15)</a:t>
            </a:r>
            <a:endParaRPr lang="en-I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33795B-320B-9548-923F-5AD6AA080887}"/>
              </a:ext>
            </a:extLst>
          </p:cNvPr>
          <p:cNvSpPr txBox="1"/>
          <p:nvPr/>
        </p:nvSpPr>
        <p:spPr>
          <a:xfrm>
            <a:off x="1693177" y="1513363"/>
            <a:ext cx="456112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Group 3 – starts at soil (15), then birds (15)</a:t>
            </a:r>
            <a:endParaRPr lang="en-IE" dirty="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9C9B4894-8C85-80C8-21EC-7CC86A77A063}"/>
              </a:ext>
            </a:extLst>
          </p:cNvPr>
          <p:cNvSpPr/>
          <p:nvPr/>
        </p:nvSpPr>
        <p:spPr>
          <a:xfrm>
            <a:off x="6271049" y="1102169"/>
            <a:ext cx="352338" cy="755805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40D00F-B73C-1810-04AC-AF14C4D961D8}"/>
              </a:ext>
            </a:extLst>
          </p:cNvPr>
          <p:cNvSpPr txBox="1"/>
          <p:nvPr/>
        </p:nvSpPr>
        <p:spPr>
          <a:xfrm>
            <a:off x="6805111" y="1100884"/>
            <a:ext cx="23976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Group 2 and 3 go to HNV together (30 mins)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975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340DA8E005A8B841996669F3FFCB9EAC" ma:contentTypeVersion="23" ma:contentTypeDescription="Create a new document for eDocs" ma:contentTypeScope="" ma:versionID="cec82fbc6be4c859f270c2621127df62">
  <xsd:schema xmlns:xsd="http://www.w3.org/2001/XMLSchema" xmlns:xs="http://www.w3.org/2001/XMLSchema" xmlns:p="http://schemas.microsoft.com/office/2006/metadata/properties" xmlns:ns1="http://schemas.microsoft.com/sharepoint/v3" xmlns:ns2="4eae7094-76dd-4bb0-bd0c-d7afd1da6feb" xmlns:ns3="8ad29360-fa06-4ef8-967f-4d41a502b6f3" targetNamespace="http://schemas.microsoft.com/office/2006/metadata/properties" ma:root="true" ma:fieldsID="c54091316bae2fd5c0feac20204aa248" ns1:_="" ns2:_="" ns3:_="">
    <xsd:import namespace="http://schemas.microsoft.com/sharepoint/v3"/>
    <xsd:import namespace="4eae7094-76dd-4bb0-bd0c-d7afd1da6feb"/>
    <xsd:import namespace="8ad29360-fa06-4ef8-967f-4d41a502b6f3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2:eDocs_SeriesSubSeriesTaxHTField0" minOccurs="0"/>
                <xsd:element ref="ns2:eDocs_YearTaxHTField0" minOccurs="0"/>
                <xsd:element ref="ns1:eDocs_FileName" minOccurs="0"/>
                <xsd:element ref="ns1:eDocs_FileStatus"/>
                <xsd:element ref="ns2:eDocs_FileTopicsTaxHTField0" minOccurs="0"/>
                <xsd:element ref="ns2:eDocs_SecurityClassific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eDocs_FileName" ma:index="19" nillable="true" ma:displayName="File Name" ma:default="0" ma:description="File Number" ma:indexed="true" ma:internalName="eDocs_FileName">
      <xsd:simpleType>
        <xsd:restriction base="dms:Text">
          <xsd:maxLength value="100"/>
        </xsd:restriction>
      </xsd:simpleType>
    </xsd:element>
    <xsd:element name="eDocs_FileStatus" ma:index="20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e7094-76dd-4bb0-bd0c-d7afd1da6feb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fieldId="{fbaa881f-c4ae-443f-9fda-fbdd527793df}" ma:taxonomyMulti="true" ma:sspId="638719e2-a8dd-41e9-a1c8-eaacd362d94e" ma:termSetId="7d318783-bad9-4493-8458-6ae537d935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15" nillable="true" ma:taxonomy="true" ma:internalName="eDocs_SeriesSubSeriesTaxHTField0" ma:taxonomyFieldName="eDocs_SeriesSubSeries" ma:displayName="Sub Series" ma:fieldId="{11f8bb48-43d6-459a-8b80-9123185593c7}" ma:sspId="638719e2-a8dd-41e9-a1c8-eaacd362d94e" ma:termSetId="d1487d56-a514-44f1-aca8-ee79458ab6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7" nillable="true" ma:taxonomy="true" ma:internalName="eDocs_YearTaxHTField0" ma:taxonomyFieldName="eDocs_Year" ma:displayName="Year" ma:indexed="true" ma:fieldId="{7b1b8a72-8553-41e1-8dd7-5ce464e281f2}" ma:sspId="638719e2-a8dd-41e9-a1c8-eaacd362d94e" ma:termSetId="acc59e8e-1c4e-4c17-97cb-7d94831772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1" nillable="true" ma:taxonomy="true" ma:internalName="eDocs_FileTopicsTaxHTField0" ma:taxonomyFieldName="eDocs_FileTopics" ma:displayName="File Topics" ma:fieldId="{602c691f-3efa-402d-ab5c-baa8c240a9e7}" ma:taxonomyMulti="true" ma:sspId="638719e2-a8dd-41e9-a1c8-eaacd362d94e" ma:termSetId="7d318783-bad9-4493-8458-6ae537d935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curityClassificationTaxHTField0" ma:index="23" nillable="true" ma:taxonomy="true" ma:internalName="eDocs_SecurityClassificationTaxHTField0" ma:taxonomyFieldName="eDocs_SecurityClassification" ma:displayName="Security Classification" ma:default="1;#Restrictive|b6cdb86d-2ce3-48f9-be6c-29b64bc9cca9" ma:fieldId="{6bbd3faf-a5ab-4e5e-b8a6-a5e099cef439}" ma:sspId="638719e2-a8dd-41e9-a1c8-eaacd362d94e" ma:termSetId="b6ed839a-487e-4da7-8327-e934f239e0b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29360-fa06-4ef8-967f-4d41a502b6f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f947b5-1851-4ebb-a744-f15c8884fb3e}" ma:internalName="TaxCatchAll" ma:showField="CatchAllData" ma:web="8ad29360-fa06-4ef8-967f-4d41a502b6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p:Policy xmlns:p="office.server.policy" id="" local="true">
  <p:Name>eDocument</p:Name>
  <p:Description/>
  <p:Statement/>
  <p:PolicyItems/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SeriesSubSeriesTaxHTField0 xmlns="4eae7094-76dd-4bb0-bd0c-d7afd1da6f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003</TermName>
          <TermId xmlns="http://schemas.microsoft.com/office/infopath/2007/PartnerControls">d582c318-8cc7-4a95-a67a-c34a6fe093e6</TermId>
        </TermInfo>
      </Terms>
    </eDocs_SeriesSubSeriesTaxHTField0>
    <eDocs_FileStatus xmlns="http://schemas.microsoft.com/sharepoint/v3">Live</eDocs_FileStatus>
    <eDocs_FileTopicsTaxHTField0 xmlns="4eae7094-76dd-4bb0-bd0c-d7afd1da6f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Regulation</TermName>
          <TermId xmlns="http://schemas.microsoft.com/office/infopath/2007/PartnerControls">84346453-c2a0-4e08-ad8c-d9483342952f</TermId>
        </TermInfo>
      </Terms>
    </eDocs_FileTopicsTaxHTField0>
    <eDocs_FileName xmlns="http://schemas.microsoft.com/sharepoint/v3">AGFSI003-001-2022</eDocs_FileName>
    <eDocs_SecurityClassificationTaxHTField0 xmlns="4eae7094-76dd-4bb0-bd0c-d7afd1da6f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Restrictive</TermName>
          <TermId xmlns="http://schemas.microsoft.com/office/infopath/2007/PartnerControls">b6cdb86d-2ce3-48f9-be6c-29b64bc9cca9</TermId>
        </TermInfo>
      </Terms>
    </eDocs_SecurityClassificationTaxHTField0>
    <TaxCatchAll xmlns="8ad29360-fa06-4ef8-967f-4d41a502b6f3">
      <Value>4</Value>
      <Value>3</Value>
      <Value>2</Value>
      <Value>1</Value>
    </TaxCatchAll>
    <eDocs_YearTaxHTField0 xmlns="4eae7094-76dd-4bb0-bd0c-d7afd1da6f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8fb03f2a-c3cf-4498-b443-5004e5f8731e</TermId>
        </TermInfo>
      </Terms>
    </eDocs_YearTaxHTField0>
    <eDocs_DocumentTopicsTaxHTField0 xmlns="4eae7094-76dd-4bb0-bd0c-d7afd1da6feb">
      <Terms xmlns="http://schemas.microsoft.com/office/infopath/2007/PartnerControls"/>
    </eDocs_DocumentTopicsTaxHTField0>
  </documentManagement>
</p:properties>
</file>

<file path=customXml/itemProps1.xml><?xml version="1.0" encoding="utf-8"?>
<ds:datastoreItem xmlns:ds="http://schemas.openxmlformats.org/officeDocument/2006/customXml" ds:itemID="{86015C2F-51EF-48AB-8618-38FC170CBA7C}"/>
</file>

<file path=customXml/itemProps2.xml><?xml version="1.0" encoding="utf-8"?>
<ds:datastoreItem xmlns:ds="http://schemas.openxmlformats.org/officeDocument/2006/customXml" ds:itemID="{2F0151D8-D1DD-4FDF-92AA-E5185F20011B}"/>
</file>

<file path=customXml/itemProps3.xml><?xml version="1.0" encoding="utf-8"?>
<ds:datastoreItem xmlns:ds="http://schemas.openxmlformats.org/officeDocument/2006/customXml" ds:itemID="{07A1A605-4781-4BBF-B37A-85B3712992DE}"/>
</file>

<file path=customXml/itemProps4.xml><?xml version="1.0" encoding="utf-8"?>
<ds:datastoreItem xmlns:ds="http://schemas.openxmlformats.org/officeDocument/2006/customXml" ds:itemID="{E547ECD9-C0E5-4B79-B0D4-1F3BE298D667}"/>
</file>

<file path=customXml/itemProps5.xml><?xml version="1.0" encoding="utf-8"?>
<ds:datastoreItem xmlns:ds="http://schemas.openxmlformats.org/officeDocument/2006/customXml" ds:itemID="{DE123CCF-FB48-4405-9F30-0B3BD953ED63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130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Slattery, Tanya</dc:creator>
  <cp:lastModifiedBy>Slattery, Tanya</cp:lastModifiedBy>
  <cp:revision>1</cp:revision>
  <dcterms:created xsi:type="dcterms:W3CDTF">2023-10-13T11:04:03Z</dcterms:created>
  <dcterms:modified xsi:type="dcterms:W3CDTF">2023-10-13T11:29:07Z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_SecurityClassification">
    <vt:lpwstr>1;#Restrictive|b6cdb86d-2ce3-48f9-be6c-29b64bc9cca9</vt:lpwstr>
  </property>
  <property fmtid="{D5CDD505-2E9C-101B-9397-08002B2CF9AE}" pid="3" name="_dlc_policyId">
    <vt:lpwstr/>
  </property>
  <property fmtid="{D5CDD505-2E9C-101B-9397-08002B2CF9AE}" pid="4" name="eDocs_Year">
    <vt:lpwstr>3;#2022|8fb03f2a-c3cf-4498-b443-5004e5f8731e</vt:lpwstr>
  </property>
  <property fmtid="{D5CDD505-2E9C-101B-9397-08002B2CF9AE}" pid="5" name="ContentTypeId">
    <vt:lpwstr>0x0101000BC94875665D404BB1351B53C41FD2C000340DA8E005A8B841996669F3FFCB9EAC</vt:lpwstr>
  </property>
  <property fmtid="{D5CDD505-2E9C-101B-9397-08002B2CF9AE}" pid="6" name="eDocs_SeriesSubSeries">
    <vt:lpwstr>4;#003|d582c318-8cc7-4a95-a67a-c34a6fe093e6</vt:lpwstr>
  </property>
  <property fmtid="{D5CDD505-2E9C-101B-9397-08002B2CF9AE}" pid="7" name="eDocs_FileTopics">
    <vt:lpwstr>2;#Regulation|84346453-c2a0-4e08-ad8c-d9483342952f</vt:lpwstr>
  </property>
  <property fmtid="{D5CDD505-2E9C-101B-9397-08002B2CF9AE}" pid="8" name="ItemRetentionFormula">
    <vt:lpwstr/>
  </property>
</Properties>
</file>