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71" r:id="rId8"/>
    <p:sldMasterId id="2147484189" r:id="rId9"/>
  </p:sldMasterIdLst>
  <p:notesMasterIdLst>
    <p:notesMasterId r:id="rId38"/>
  </p:notesMasterIdLst>
  <p:handoutMasterIdLst>
    <p:handoutMasterId r:id="rId39"/>
  </p:handoutMasterIdLst>
  <p:sldIdLst>
    <p:sldId id="317" r:id="rId10"/>
    <p:sldId id="332" r:id="rId11"/>
    <p:sldId id="333" r:id="rId12"/>
    <p:sldId id="359" r:id="rId13"/>
    <p:sldId id="278" r:id="rId14"/>
    <p:sldId id="274" r:id="rId15"/>
    <p:sldId id="334" r:id="rId16"/>
    <p:sldId id="335" r:id="rId17"/>
    <p:sldId id="357" r:id="rId18"/>
    <p:sldId id="336" r:id="rId19"/>
    <p:sldId id="340" r:id="rId20"/>
    <p:sldId id="350" r:id="rId21"/>
    <p:sldId id="339" r:id="rId22"/>
    <p:sldId id="337" r:id="rId23"/>
    <p:sldId id="338" r:id="rId24"/>
    <p:sldId id="341" r:id="rId25"/>
    <p:sldId id="342" r:id="rId26"/>
    <p:sldId id="345" r:id="rId27"/>
    <p:sldId id="343" r:id="rId28"/>
    <p:sldId id="344" r:id="rId29"/>
    <p:sldId id="346" r:id="rId30"/>
    <p:sldId id="354" r:id="rId31"/>
    <p:sldId id="349" r:id="rId32"/>
    <p:sldId id="348" r:id="rId33"/>
    <p:sldId id="356" r:id="rId34"/>
    <p:sldId id="358" r:id="rId35"/>
    <p:sldId id="355" r:id="rId36"/>
    <p:sldId id="353" r:id="rId37"/>
  </p:sldIdLst>
  <p:sldSz cx="24384000" cy="13716000"/>
  <p:notesSz cx="6858000" cy="9144000"/>
  <p:defaultTextStyle>
    <a:defPPr>
      <a:defRPr lang="en-US"/>
    </a:defPPr>
    <a:lvl1pPr algn="l" defTabSz="825500" rtl="0" eaLnBrk="0" fontAlgn="base" hangingPunct="0">
      <a:spcBef>
        <a:spcPct val="0"/>
      </a:spcBef>
      <a:spcAft>
        <a:spcPct val="0"/>
      </a:spcAft>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457200" indent="-228600" algn="l" defTabSz="825500" rtl="0" eaLnBrk="0" fontAlgn="base" hangingPunct="0">
      <a:spcBef>
        <a:spcPct val="0"/>
      </a:spcBef>
      <a:spcAft>
        <a:spcPct val="0"/>
      </a:spcAft>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914400" indent="-457200" algn="l" defTabSz="825500" rtl="0" eaLnBrk="0" fontAlgn="base" hangingPunct="0">
      <a:spcBef>
        <a:spcPct val="0"/>
      </a:spcBef>
      <a:spcAft>
        <a:spcPct val="0"/>
      </a:spcAft>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371600" indent="-685800" algn="l" defTabSz="825500" rtl="0" eaLnBrk="0" fontAlgn="base" hangingPunct="0">
      <a:spcBef>
        <a:spcPct val="0"/>
      </a:spcBef>
      <a:spcAft>
        <a:spcPct val="0"/>
      </a:spcAft>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1828800" indent="-914400" algn="l" defTabSz="825500" rtl="0" eaLnBrk="0" fontAlgn="base" hangingPunct="0">
      <a:spcBef>
        <a:spcPct val="0"/>
      </a:spcBef>
      <a:spcAft>
        <a:spcPct val="0"/>
      </a:spcAft>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286000" algn="l" defTabSz="914400" rtl="0" eaLnBrk="1" latinLnBrk="0" hangingPunct="1">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743200" algn="l" defTabSz="914400" rtl="0" eaLnBrk="1" latinLnBrk="0" hangingPunct="1">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200400" algn="l" defTabSz="914400" rtl="0" eaLnBrk="1" latinLnBrk="0" hangingPunct="1">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657600" algn="l" defTabSz="914400" rtl="0" eaLnBrk="1" latinLnBrk="0" hangingPunct="1">
      <a:defRPr sz="5600" kern="12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161"/>
    <a:srgbClr val="004D44"/>
    <a:srgbClr val="5E5E5E"/>
    <a:srgbClr val="B3B6A7"/>
    <a:srgbClr val="005850"/>
    <a:srgbClr val="A79563"/>
    <a:srgbClr val="005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82"/>
  </p:normalViewPr>
  <p:slideViewPr>
    <p:cSldViewPr snapToGrid="0" snapToObjects="1">
      <p:cViewPr varScale="1">
        <p:scale>
          <a:sx n="28" d="100"/>
          <a:sy n="28" d="100"/>
        </p:scale>
        <p:origin x="156" y="408"/>
      </p:cViewPr>
      <p:guideLst>
        <p:guide orient="horz" pos="4320"/>
        <p:guide pos="7680"/>
      </p:guideLst>
    </p:cSldViewPr>
  </p:slideViewPr>
  <p:outlineViewPr>
    <p:cViewPr>
      <p:scale>
        <a:sx n="33" d="100"/>
        <a:sy n="33" d="100"/>
      </p:scale>
      <p:origin x="0" y="-20816"/>
    </p:cViewPr>
  </p:outlineViewPr>
  <p:notesTextViewPr>
    <p:cViewPr>
      <p:scale>
        <a:sx n="1" d="1"/>
        <a:sy n="1" d="1"/>
      </p:scale>
      <p:origin x="0" y="0"/>
    </p:cViewPr>
  </p:notesTextViewPr>
  <p:sorterViewPr>
    <p:cViewPr varScale="1">
      <p:scale>
        <a:sx n="1" d="1"/>
        <a:sy n="1" d="1"/>
      </p:scale>
      <p:origin x="0" y="-2388"/>
    </p:cViewPr>
  </p:sorter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Header Placeholder 1">
            <a:extLst>
              <a:ext uri="{FF2B5EF4-FFF2-40B4-BE49-F238E27FC236}">
                <a16:creationId xmlns:a16="http://schemas.microsoft.com/office/drawing/2014/main" id="{39ADCBA7-34DF-41F4-A9BC-6880A670373A}"/>
              </a:ext>
            </a:extLst>
          </p:cNvPr>
          <p:cNvSpPr>
            <a:spLocks noGrp="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a:defRPr sz="1200">
                <a:latin typeface="Open Sans"/>
                <a:ea typeface="Open Sans"/>
                <a:cs typeface="Open Sans"/>
                <a:sym typeface="Open Sans"/>
              </a:defRPr>
            </a:lvl1pPr>
          </a:lstStyle>
          <a:p>
            <a:pPr>
              <a:defRPr/>
            </a:pPr>
            <a:endParaRPr lang="en-US" altLang="en-US"/>
          </a:p>
        </p:txBody>
      </p:sp>
      <p:sp>
        <p:nvSpPr>
          <p:cNvPr id="27651" name="Date Placeholder 2">
            <a:extLst>
              <a:ext uri="{FF2B5EF4-FFF2-40B4-BE49-F238E27FC236}">
                <a16:creationId xmlns:a16="http://schemas.microsoft.com/office/drawing/2014/main" id="{3707BF10-09D1-42A0-BE96-D676EC7CA53C}"/>
              </a:ext>
            </a:extLst>
          </p:cNvPr>
          <p:cNvSpPr>
            <a:spLocks noGrp="1"/>
          </p:cNvSpPr>
          <p:nvPr>
            <p:ph type="dt" sz="quarter"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a:defRPr sz="1200">
                <a:latin typeface="Open Sans"/>
                <a:ea typeface="Open Sans"/>
                <a:cs typeface="Open Sans"/>
                <a:sym typeface="Open Sans"/>
              </a:defRPr>
            </a:lvl1pPr>
          </a:lstStyle>
          <a:p>
            <a:pPr>
              <a:defRPr/>
            </a:pPr>
            <a:fld id="{5E6569CB-C823-42C6-8674-6D7F0A4134E7}" type="datetimeFigureOut">
              <a:rPr lang="en-US" altLang="en-US"/>
              <a:pPr>
                <a:defRPr/>
              </a:pPr>
              <a:t>2/13/2024</a:t>
            </a:fld>
            <a:endParaRPr lang="en-US" altLang="en-US"/>
          </a:p>
        </p:txBody>
      </p:sp>
      <p:sp>
        <p:nvSpPr>
          <p:cNvPr id="27652" name="Footer Placeholder 3">
            <a:extLst>
              <a:ext uri="{FF2B5EF4-FFF2-40B4-BE49-F238E27FC236}">
                <a16:creationId xmlns:a16="http://schemas.microsoft.com/office/drawing/2014/main" id="{71C1AC1F-41F5-4A38-9796-4E78B904CB83}"/>
              </a:ext>
            </a:extLst>
          </p:cNvPr>
          <p:cNvSpPr>
            <a:spLocks noGrp="1"/>
          </p:cNvSpPr>
          <p:nvPr>
            <p:ph type="ftr" sz="quarter" idx="2"/>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a:defRPr sz="1200">
                <a:latin typeface="Open Sans"/>
                <a:ea typeface="Open Sans"/>
                <a:cs typeface="Open Sans"/>
                <a:sym typeface="Open Sans"/>
              </a:defRPr>
            </a:lvl1pPr>
          </a:lstStyle>
          <a:p>
            <a:pPr>
              <a:defRPr/>
            </a:pPr>
            <a:endParaRPr lang="en-US" altLang="en-US"/>
          </a:p>
        </p:txBody>
      </p:sp>
      <p:sp>
        <p:nvSpPr>
          <p:cNvPr id="27653" name="Slide Number Placeholder 4">
            <a:extLst>
              <a:ext uri="{FF2B5EF4-FFF2-40B4-BE49-F238E27FC236}">
                <a16:creationId xmlns:a16="http://schemas.microsoft.com/office/drawing/2014/main" id="{1DD1F56B-EA68-4ADC-9A95-91CACFCCEB8B}"/>
              </a:ext>
            </a:extLst>
          </p:cNvPr>
          <p:cNvSpPr>
            <a:spLocks noGrp="1"/>
          </p:cNvSpPr>
          <p:nvPr>
            <p:ph type="sldNum" sz="quarter" idx="3"/>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a:defRPr sz="1200"/>
            </a:lvl1pPr>
          </a:lstStyle>
          <a:p>
            <a:pPr>
              <a:defRPr/>
            </a:pPr>
            <a:fld id="{3A6394C3-05A2-4E6E-A7DA-F82C610D2BB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Shape 102">
            <a:extLst>
              <a:ext uri="{FF2B5EF4-FFF2-40B4-BE49-F238E27FC236}">
                <a16:creationId xmlns:a16="http://schemas.microsoft.com/office/drawing/2014/main" id="{592C3B00-03B3-4927-BDDD-DD5AD86624CE}"/>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7" name="Shape 103">
            <a:extLst>
              <a:ext uri="{FF2B5EF4-FFF2-40B4-BE49-F238E27FC236}">
                <a16:creationId xmlns:a16="http://schemas.microsoft.com/office/drawing/2014/main" id="{F172509E-0193-4D37-8847-E3FEC597FFEA}"/>
              </a:ext>
            </a:extLst>
          </p:cNvPr>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Helvetica Neu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6B6C5D6-557A-48A2-972B-28DE1BE8E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3600" y="8089900"/>
            <a:ext cx="20980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063E4B8-E21A-4F5F-8B77-614E43C57E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236200"/>
            <a:ext cx="13004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32AEFC97-588C-4970-B507-DC8962C77D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68000" y="62357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21BFE637-1570-428E-82A8-832D41116B2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4113" y="1062038"/>
            <a:ext cx="85661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Text"/>
          <p:cNvSpPr txBox="1">
            <a:spLocks noGrp="1"/>
          </p:cNvSpPr>
          <p:nvPr>
            <p:ph type="title"/>
          </p:nvPr>
        </p:nvSpPr>
        <p:spPr>
          <a:xfrm>
            <a:off x="3708970" y="3814011"/>
            <a:ext cx="18897030" cy="5239142"/>
          </a:xfrm>
          <a:prstGeom prst="rect">
            <a:avLst/>
          </a:prstGeom>
        </p:spPr>
        <p:txBody>
          <a:bodyPr anchor="b"/>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795165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F7D21E-3F6A-4D13-A35C-22529F3C1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altas na hÉireann | Government of Ireland">
            <a:extLst>
              <a:ext uri="{FF2B5EF4-FFF2-40B4-BE49-F238E27FC236}">
                <a16:creationId xmlns:a16="http://schemas.microsoft.com/office/drawing/2014/main" id="{60A03466-5FC4-4E92-9E19-ED810B72BFB6}"/>
              </a:ext>
            </a:extLst>
          </p:cNvPr>
          <p:cNvSpPr txBox="1">
            <a:spLocks noChangeArrowheads="1"/>
          </p:cNvSpPr>
          <p:nvPr userDrawn="1"/>
        </p:nvSpPr>
        <p:spPr bwMode="auto">
          <a:xfrm>
            <a:off x="1441450" y="12611100"/>
            <a:ext cx="9856788" cy="381000"/>
          </a:xfrm>
          <a:prstGeom prst="rect">
            <a:avLst/>
          </a:prstGeom>
          <a:noFill/>
          <a:ln>
            <a:noFill/>
          </a:ln>
        </p:spPr>
        <p:txBody>
          <a:bodyPr wrap="none" lIns="50800" tIns="50800" rIns="50800" bIns="508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D8469CE2-91F1-4A0D-B8C8-2EBFE7508ED6}" type="slidenum">
              <a:rPr lang="uk-UA" altLang="en-US" sz="1800" b="1" smtClean="0">
                <a:solidFill>
                  <a:srgbClr val="929292"/>
                </a:solidFill>
                <a:latin typeface="Arial" panose="020B0604020202020204" pitchFamily="34" charset="0"/>
              </a:rPr>
              <a:pPr eaLnBrk="1">
                <a:defRPr/>
              </a:pPr>
              <a:t>‹#›</a:t>
            </a:fld>
            <a:r>
              <a:rPr lang="en-GB" altLang="en-US" sz="1800" b="1">
                <a:solidFill>
                  <a:srgbClr val="929292"/>
                </a:solidFill>
                <a:latin typeface="Arial" panose="020B0604020202020204" pitchFamily="34" charset="0"/>
              </a:rPr>
              <a:t>  An Roinn Talmhaíochta, Bia agus Mara </a:t>
            </a:r>
            <a:r>
              <a:rPr lang="en-US" altLang="en-US" sz="1800">
                <a:solidFill>
                  <a:srgbClr val="929292"/>
                </a:solidFill>
                <a:latin typeface="Arial" panose="020B0604020202020204" pitchFamily="34" charset="0"/>
              </a:rPr>
              <a:t>| Department of Agriculture, Food and the Marine</a:t>
            </a:r>
          </a:p>
        </p:txBody>
      </p:sp>
      <p:sp>
        <p:nvSpPr>
          <p:cNvPr id="42" name="Title Text"/>
          <p:cNvSpPr txBox="1">
            <a:spLocks noGrp="1"/>
          </p:cNvSpPr>
          <p:nvPr>
            <p:ph type="title"/>
          </p:nvPr>
        </p:nvSpPr>
        <p:spPr>
          <a:xfrm>
            <a:off x="1441450" y="946150"/>
            <a:ext cx="19325056" cy="2286000"/>
          </a:xfrm>
          <a:prstGeom prst="rect">
            <a:avLst/>
          </a:prstGeom>
        </p:spPr>
        <p:txBody>
          <a:bodyPr/>
          <a:lstStyle>
            <a:lvl1pPr algn="l">
              <a:lnSpc>
                <a:spcPct val="80000"/>
              </a:lnSpc>
              <a:defRPr sz="9600" b="1" cap="none" spc="-180"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pPr lvl="0"/>
            <a:r>
              <a:rPr lang="en-US" noProof="0">
                <a:sym typeface="Open Sans"/>
              </a:rPr>
              <a:t>Click icon to add picture</a:t>
            </a:r>
            <a:endParaRPr lang="en-US" noProof="0" dirty="0">
              <a:sym typeface="Open Sans"/>
            </a:endParaRPr>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pPr lvl="0"/>
            <a:r>
              <a:rPr lang="en-US" noProof="0">
                <a:sym typeface="Open Sans"/>
              </a:rPr>
              <a:t>Click icon to add picture</a:t>
            </a:r>
            <a:endParaRPr lang="en-US" noProof="0" dirty="0">
              <a:sym typeface="Open Sans"/>
            </a:endParaRPr>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pPr lvl="0"/>
            <a:r>
              <a:rPr lang="en-US" noProof="0">
                <a:sym typeface="Open Sans"/>
              </a:rPr>
              <a:t>Click icon to add picture</a:t>
            </a:r>
            <a:endParaRPr lang="en-US" noProof="0" dirty="0">
              <a:sym typeface="Open Sans"/>
            </a:endParaRPr>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7997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4635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3271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8E29F42-0DE4-4AFC-9F10-359E8C147F8B}"/>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9CF13E65-A9FE-4804-90D9-2BD157FE4EB3}" type="datetimeFigureOut">
              <a:rPr lang="en-IE" altLang="en-US"/>
              <a:pPr>
                <a:defRPr/>
              </a:pPr>
              <a:t>13/02/2024</a:t>
            </a:fld>
            <a:endParaRPr lang="en-IE" altLang="en-US"/>
          </a:p>
        </p:txBody>
      </p:sp>
      <p:sp>
        <p:nvSpPr>
          <p:cNvPr id="5" name="Footer Placeholder 4">
            <a:extLst>
              <a:ext uri="{FF2B5EF4-FFF2-40B4-BE49-F238E27FC236}">
                <a16:creationId xmlns:a16="http://schemas.microsoft.com/office/drawing/2014/main" id="{421223F3-63A4-48C7-B947-CA54BC7401BC}"/>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6" name="Slide Number Placeholder 5">
            <a:extLst>
              <a:ext uri="{FF2B5EF4-FFF2-40B4-BE49-F238E27FC236}">
                <a16:creationId xmlns:a16="http://schemas.microsoft.com/office/drawing/2014/main" id="{47A284D4-90A4-4B29-B6DA-B187E8B7EEB0}"/>
              </a:ext>
            </a:extLst>
          </p:cNvPr>
          <p:cNvSpPr>
            <a:spLocks noGrp="1"/>
          </p:cNvSpPr>
          <p:nvPr>
            <p:ph type="sldNum" sz="quarter" idx="12"/>
          </p:nvPr>
        </p:nvSpPr>
        <p:spPr bwMode="auto"/>
        <p:txBody>
          <a:bodyPr/>
          <a:lstStyle>
            <a:lvl1pPr defTabSz="825500">
              <a:defRPr/>
            </a:lvl1pPr>
          </a:lstStyle>
          <a:p>
            <a:pPr>
              <a:defRPr/>
            </a:pPr>
            <a:fld id="{84B29265-FAD1-4F72-902C-4267088D26E6}" type="slidenum">
              <a:rPr lang="en-IE" altLang="en-US"/>
              <a:pPr>
                <a:defRPr/>
              </a:pPr>
              <a:t>‹#›</a:t>
            </a:fld>
            <a:endParaRPr lang="en-IE" altLang="en-US"/>
          </a:p>
        </p:txBody>
      </p:sp>
    </p:spTree>
    <p:extLst>
      <p:ext uri="{BB962C8B-B14F-4D97-AF65-F5344CB8AC3E}">
        <p14:creationId xmlns:p14="http://schemas.microsoft.com/office/powerpoint/2010/main" val="3348754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D23CF93-2866-40D2-8A3F-236BB2EBAE4D}"/>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10E4D0D4-89C9-4272-B190-2B4E7665B7FC}" type="datetimeFigureOut">
              <a:rPr lang="en-IE" altLang="en-US"/>
              <a:pPr>
                <a:defRPr/>
              </a:pPr>
              <a:t>13/02/2024</a:t>
            </a:fld>
            <a:endParaRPr lang="en-IE" altLang="en-US"/>
          </a:p>
        </p:txBody>
      </p:sp>
      <p:sp>
        <p:nvSpPr>
          <p:cNvPr id="5" name="Footer Placeholder 4">
            <a:extLst>
              <a:ext uri="{FF2B5EF4-FFF2-40B4-BE49-F238E27FC236}">
                <a16:creationId xmlns:a16="http://schemas.microsoft.com/office/drawing/2014/main" id="{12164948-F43B-4D61-899D-6ED187DBD135}"/>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6" name="Slide Number Placeholder 5">
            <a:extLst>
              <a:ext uri="{FF2B5EF4-FFF2-40B4-BE49-F238E27FC236}">
                <a16:creationId xmlns:a16="http://schemas.microsoft.com/office/drawing/2014/main" id="{4CF23BCF-22D5-48C2-8C3B-445D40CDA669}"/>
              </a:ext>
            </a:extLst>
          </p:cNvPr>
          <p:cNvSpPr>
            <a:spLocks noGrp="1"/>
          </p:cNvSpPr>
          <p:nvPr>
            <p:ph type="sldNum" sz="quarter" idx="12"/>
          </p:nvPr>
        </p:nvSpPr>
        <p:spPr bwMode="auto"/>
        <p:txBody>
          <a:bodyPr/>
          <a:lstStyle>
            <a:lvl1pPr defTabSz="825500">
              <a:defRPr/>
            </a:lvl1pPr>
          </a:lstStyle>
          <a:p>
            <a:pPr>
              <a:defRPr/>
            </a:pPr>
            <a:fld id="{607D5E1D-6BD1-4E0A-86C5-F5A1292E90C7}" type="slidenum">
              <a:rPr lang="en-IE" altLang="en-US"/>
              <a:pPr>
                <a:defRPr/>
              </a:pPr>
              <a:t>‹#›</a:t>
            </a:fld>
            <a:endParaRPr lang="en-IE" altLang="en-US"/>
          </a:p>
        </p:txBody>
      </p:sp>
    </p:spTree>
    <p:extLst>
      <p:ext uri="{BB962C8B-B14F-4D97-AF65-F5344CB8AC3E}">
        <p14:creationId xmlns:p14="http://schemas.microsoft.com/office/powerpoint/2010/main" val="122414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0D2E2-E891-4299-A5B5-F4C8D3BFC791}"/>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E059AC99-A63C-49BB-9224-5CEEA5D0DFB5}" type="datetimeFigureOut">
              <a:rPr lang="en-IE" altLang="en-US"/>
              <a:pPr>
                <a:defRPr/>
              </a:pPr>
              <a:t>13/02/2024</a:t>
            </a:fld>
            <a:endParaRPr lang="en-IE" altLang="en-US"/>
          </a:p>
        </p:txBody>
      </p:sp>
      <p:sp>
        <p:nvSpPr>
          <p:cNvPr id="5" name="Footer Placeholder 4">
            <a:extLst>
              <a:ext uri="{FF2B5EF4-FFF2-40B4-BE49-F238E27FC236}">
                <a16:creationId xmlns:a16="http://schemas.microsoft.com/office/drawing/2014/main" id="{2B7321EA-2D97-452B-9492-7D4EC3F898B2}"/>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6" name="Slide Number Placeholder 5">
            <a:extLst>
              <a:ext uri="{FF2B5EF4-FFF2-40B4-BE49-F238E27FC236}">
                <a16:creationId xmlns:a16="http://schemas.microsoft.com/office/drawing/2014/main" id="{B02645D0-8B9D-4AC1-849C-9F4EDBCABB6F}"/>
              </a:ext>
            </a:extLst>
          </p:cNvPr>
          <p:cNvSpPr>
            <a:spLocks noGrp="1"/>
          </p:cNvSpPr>
          <p:nvPr>
            <p:ph type="sldNum" sz="quarter" idx="12"/>
          </p:nvPr>
        </p:nvSpPr>
        <p:spPr bwMode="auto"/>
        <p:txBody>
          <a:bodyPr/>
          <a:lstStyle>
            <a:lvl1pPr defTabSz="825500">
              <a:defRPr/>
            </a:lvl1pPr>
          </a:lstStyle>
          <a:p>
            <a:pPr>
              <a:defRPr/>
            </a:pPr>
            <a:fld id="{128ACE3B-11FE-4519-AC42-8DA651BB09E3}" type="slidenum">
              <a:rPr lang="en-IE" altLang="en-US"/>
              <a:pPr>
                <a:defRPr/>
              </a:pPr>
              <a:t>‹#›</a:t>
            </a:fld>
            <a:endParaRPr lang="en-IE" altLang="en-US"/>
          </a:p>
        </p:txBody>
      </p:sp>
    </p:spTree>
    <p:extLst>
      <p:ext uri="{BB962C8B-B14F-4D97-AF65-F5344CB8AC3E}">
        <p14:creationId xmlns:p14="http://schemas.microsoft.com/office/powerpoint/2010/main" val="426627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93D181-E1B1-4ECC-BA9C-445755509F37}"/>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3FED912F-C981-494F-91CA-FFA8F214468F}" type="datetimeFigureOut">
              <a:rPr lang="en-IE" altLang="en-US"/>
              <a:pPr>
                <a:defRPr/>
              </a:pPr>
              <a:t>13/02/2024</a:t>
            </a:fld>
            <a:endParaRPr lang="en-IE" altLang="en-US"/>
          </a:p>
        </p:txBody>
      </p:sp>
      <p:sp>
        <p:nvSpPr>
          <p:cNvPr id="6" name="Footer Placeholder 4">
            <a:extLst>
              <a:ext uri="{FF2B5EF4-FFF2-40B4-BE49-F238E27FC236}">
                <a16:creationId xmlns:a16="http://schemas.microsoft.com/office/drawing/2014/main" id="{BF9205DD-0249-48F5-A5C8-EAA17258F893}"/>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7" name="Slide Number Placeholder 5">
            <a:extLst>
              <a:ext uri="{FF2B5EF4-FFF2-40B4-BE49-F238E27FC236}">
                <a16:creationId xmlns:a16="http://schemas.microsoft.com/office/drawing/2014/main" id="{8B9CAAF5-EB2B-4B91-8EC3-957D69D9F65F}"/>
              </a:ext>
            </a:extLst>
          </p:cNvPr>
          <p:cNvSpPr>
            <a:spLocks noGrp="1"/>
          </p:cNvSpPr>
          <p:nvPr>
            <p:ph type="sldNum" sz="quarter" idx="12"/>
          </p:nvPr>
        </p:nvSpPr>
        <p:spPr bwMode="auto"/>
        <p:txBody>
          <a:bodyPr/>
          <a:lstStyle>
            <a:lvl1pPr defTabSz="825500">
              <a:defRPr/>
            </a:lvl1pPr>
          </a:lstStyle>
          <a:p>
            <a:pPr>
              <a:defRPr/>
            </a:pPr>
            <a:fld id="{9A582731-0EAD-48CA-A179-E991010760D2}" type="slidenum">
              <a:rPr lang="en-IE" altLang="en-US"/>
              <a:pPr>
                <a:defRPr/>
              </a:pPr>
              <a:t>‹#›</a:t>
            </a:fld>
            <a:endParaRPr lang="en-IE" altLang="en-US"/>
          </a:p>
        </p:txBody>
      </p:sp>
    </p:spTree>
    <p:extLst>
      <p:ext uri="{BB962C8B-B14F-4D97-AF65-F5344CB8AC3E}">
        <p14:creationId xmlns:p14="http://schemas.microsoft.com/office/powerpoint/2010/main" val="101438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9181FAD-7B49-4A9E-83DB-CEF9E4B4C78D}"/>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B35AD76E-7428-4416-BCA7-19BF5FC43704}" type="datetimeFigureOut">
              <a:rPr lang="en-IE" altLang="en-US"/>
              <a:pPr>
                <a:defRPr/>
              </a:pPr>
              <a:t>13/02/2024</a:t>
            </a:fld>
            <a:endParaRPr lang="en-IE" altLang="en-US"/>
          </a:p>
        </p:txBody>
      </p:sp>
      <p:sp>
        <p:nvSpPr>
          <p:cNvPr id="8" name="Footer Placeholder 4">
            <a:extLst>
              <a:ext uri="{FF2B5EF4-FFF2-40B4-BE49-F238E27FC236}">
                <a16:creationId xmlns:a16="http://schemas.microsoft.com/office/drawing/2014/main" id="{B9630CC8-5EEC-465B-9D6A-B6EFD48AEC8B}"/>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9" name="Slide Number Placeholder 5">
            <a:extLst>
              <a:ext uri="{FF2B5EF4-FFF2-40B4-BE49-F238E27FC236}">
                <a16:creationId xmlns:a16="http://schemas.microsoft.com/office/drawing/2014/main" id="{329905F4-4DC5-4EBA-B87A-EAF309AA3F2E}"/>
              </a:ext>
            </a:extLst>
          </p:cNvPr>
          <p:cNvSpPr>
            <a:spLocks noGrp="1"/>
          </p:cNvSpPr>
          <p:nvPr>
            <p:ph type="sldNum" sz="quarter" idx="12"/>
          </p:nvPr>
        </p:nvSpPr>
        <p:spPr bwMode="auto"/>
        <p:txBody>
          <a:bodyPr/>
          <a:lstStyle>
            <a:lvl1pPr defTabSz="825500">
              <a:defRPr/>
            </a:lvl1pPr>
          </a:lstStyle>
          <a:p>
            <a:pPr>
              <a:defRPr/>
            </a:pPr>
            <a:fld id="{6E623ED1-F96C-4510-B413-F2E6128FC463}" type="slidenum">
              <a:rPr lang="en-IE" altLang="en-US"/>
              <a:pPr>
                <a:defRPr/>
              </a:pPr>
              <a:t>‹#›</a:t>
            </a:fld>
            <a:endParaRPr lang="en-IE" altLang="en-US"/>
          </a:p>
        </p:txBody>
      </p:sp>
    </p:spTree>
    <p:extLst>
      <p:ext uri="{BB962C8B-B14F-4D97-AF65-F5344CB8AC3E}">
        <p14:creationId xmlns:p14="http://schemas.microsoft.com/office/powerpoint/2010/main" val="1914867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8D9CB8A-6C65-4FA0-A093-5846F9A0AE1D}"/>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6B6006E7-8CFF-48AE-BE03-05A2BD8FA3F7}" type="datetimeFigureOut">
              <a:rPr lang="en-IE" altLang="en-US"/>
              <a:pPr>
                <a:defRPr/>
              </a:pPr>
              <a:t>13/02/2024</a:t>
            </a:fld>
            <a:endParaRPr lang="en-IE" altLang="en-US"/>
          </a:p>
        </p:txBody>
      </p:sp>
      <p:sp>
        <p:nvSpPr>
          <p:cNvPr id="4" name="Footer Placeholder 4">
            <a:extLst>
              <a:ext uri="{FF2B5EF4-FFF2-40B4-BE49-F238E27FC236}">
                <a16:creationId xmlns:a16="http://schemas.microsoft.com/office/drawing/2014/main" id="{0A80C329-F161-424A-818B-C71725E1CEEC}"/>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5" name="Slide Number Placeholder 5">
            <a:extLst>
              <a:ext uri="{FF2B5EF4-FFF2-40B4-BE49-F238E27FC236}">
                <a16:creationId xmlns:a16="http://schemas.microsoft.com/office/drawing/2014/main" id="{D2C276D2-388F-4974-B8C6-B4F0CD7FCE8A}"/>
              </a:ext>
            </a:extLst>
          </p:cNvPr>
          <p:cNvSpPr>
            <a:spLocks noGrp="1"/>
          </p:cNvSpPr>
          <p:nvPr>
            <p:ph type="sldNum" sz="quarter" idx="12"/>
          </p:nvPr>
        </p:nvSpPr>
        <p:spPr bwMode="auto"/>
        <p:txBody>
          <a:bodyPr/>
          <a:lstStyle>
            <a:lvl1pPr defTabSz="825500">
              <a:defRPr/>
            </a:lvl1pPr>
          </a:lstStyle>
          <a:p>
            <a:pPr>
              <a:defRPr/>
            </a:pPr>
            <a:fld id="{3D6079A4-76FD-4C65-9064-A0062D8DAEF8}" type="slidenum">
              <a:rPr lang="en-IE" altLang="en-US"/>
              <a:pPr>
                <a:defRPr/>
              </a:pPr>
              <a:t>‹#›</a:t>
            </a:fld>
            <a:endParaRPr lang="en-IE" altLang="en-US"/>
          </a:p>
        </p:txBody>
      </p:sp>
    </p:spTree>
    <p:extLst>
      <p:ext uri="{BB962C8B-B14F-4D97-AF65-F5344CB8AC3E}">
        <p14:creationId xmlns:p14="http://schemas.microsoft.com/office/powerpoint/2010/main" val="3731904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78617B-BA03-4F79-B760-D2187EA0126E}"/>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ADB34170-D2CD-4CF3-8108-02BC7D2DB05F}" type="datetimeFigureOut">
              <a:rPr lang="en-IE" altLang="en-US"/>
              <a:pPr>
                <a:defRPr/>
              </a:pPr>
              <a:t>13/02/2024</a:t>
            </a:fld>
            <a:endParaRPr lang="en-IE" altLang="en-US"/>
          </a:p>
        </p:txBody>
      </p:sp>
      <p:sp>
        <p:nvSpPr>
          <p:cNvPr id="3" name="Footer Placeholder 4">
            <a:extLst>
              <a:ext uri="{FF2B5EF4-FFF2-40B4-BE49-F238E27FC236}">
                <a16:creationId xmlns:a16="http://schemas.microsoft.com/office/drawing/2014/main" id="{362ED2F5-B61D-4C61-9BF9-1BF7BA7802B0}"/>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4" name="Slide Number Placeholder 5">
            <a:extLst>
              <a:ext uri="{FF2B5EF4-FFF2-40B4-BE49-F238E27FC236}">
                <a16:creationId xmlns:a16="http://schemas.microsoft.com/office/drawing/2014/main" id="{0190D2C2-7879-4E34-BE34-9AB3E7E33B21}"/>
              </a:ext>
            </a:extLst>
          </p:cNvPr>
          <p:cNvSpPr>
            <a:spLocks noGrp="1"/>
          </p:cNvSpPr>
          <p:nvPr>
            <p:ph type="sldNum" sz="quarter" idx="12"/>
          </p:nvPr>
        </p:nvSpPr>
        <p:spPr bwMode="auto"/>
        <p:txBody>
          <a:bodyPr/>
          <a:lstStyle>
            <a:lvl1pPr defTabSz="825500">
              <a:defRPr/>
            </a:lvl1pPr>
          </a:lstStyle>
          <a:p>
            <a:pPr>
              <a:defRPr/>
            </a:pPr>
            <a:fld id="{5CC8DA73-4AC3-41E0-8D04-72A67885AC3C}" type="slidenum">
              <a:rPr lang="en-IE" altLang="en-US"/>
              <a:pPr>
                <a:defRPr/>
              </a:pPr>
              <a:t>‹#›</a:t>
            </a:fld>
            <a:endParaRPr lang="en-IE" altLang="en-US"/>
          </a:p>
        </p:txBody>
      </p:sp>
    </p:spTree>
    <p:extLst>
      <p:ext uri="{BB962C8B-B14F-4D97-AF65-F5344CB8AC3E}">
        <p14:creationId xmlns:p14="http://schemas.microsoft.com/office/powerpoint/2010/main" val="51539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EB61212-C7AA-49E9-A172-1A78C56A2D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113" y="1062038"/>
            <a:ext cx="856297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2D3F1896-DBEB-4BD2-87AE-ADD3B616B5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03600" y="8089900"/>
            <a:ext cx="20980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E8275C9D-B4B1-4584-96A3-6DDABB57DF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0236200"/>
            <a:ext cx="13004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Text"/>
          <p:cNvSpPr txBox="1">
            <a:spLocks noGrp="1"/>
          </p:cNvSpPr>
          <p:nvPr>
            <p:ph type="title"/>
          </p:nvPr>
        </p:nvSpPr>
        <p:spPr>
          <a:xfrm>
            <a:off x="3708970" y="3814011"/>
            <a:ext cx="18897030" cy="5239142"/>
          </a:xfrm>
          <a:prstGeom prst="rect">
            <a:avLst/>
          </a:prstGeom>
        </p:spPr>
        <p:txBody>
          <a:bodyPr anchor="b"/>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17279065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3">
            <a:extLst>
              <a:ext uri="{FF2B5EF4-FFF2-40B4-BE49-F238E27FC236}">
                <a16:creationId xmlns:a16="http://schemas.microsoft.com/office/drawing/2014/main" id="{25D46441-5120-4A07-9F70-77ABC59F960D}"/>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55B91EEA-3A69-4060-903F-EB0407FB6A9B}" type="datetimeFigureOut">
              <a:rPr lang="en-IE" altLang="en-US"/>
              <a:pPr>
                <a:defRPr/>
              </a:pPr>
              <a:t>13/02/2024</a:t>
            </a:fld>
            <a:endParaRPr lang="en-IE" altLang="en-US"/>
          </a:p>
        </p:txBody>
      </p:sp>
      <p:sp>
        <p:nvSpPr>
          <p:cNvPr id="6" name="Footer Placeholder 4">
            <a:extLst>
              <a:ext uri="{FF2B5EF4-FFF2-40B4-BE49-F238E27FC236}">
                <a16:creationId xmlns:a16="http://schemas.microsoft.com/office/drawing/2014/main" id="{771DC660-8A39-4BF2-8AB6-2BB1FE1C73FE}"/>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7" name="Slide Number Placeholder 5">
            <a:extLst>
              <a:ext uri="{FF2B5EF4-FFF2-40B4-BE49-F238E27FC236}">
                <a16:creationId xmlns:a16="http://schemas.microsoft.com/office/drawing/2014/main" id="{EB09B391-060A-4E7D-B57F-C848103FD6FC}"/>
              </a:ext>
            </a:extLst>
          </p:cNvPr>
          <p:cNvSpPr>
            <a:spLocks noGrp="1"/>
          </p:cNvSpPr>
          <p:nvPr>
            <p:ph type="sldNum" sz="quarter" idx="12"/>
          </p:nvPr>
        </p:nvSpPr>
        <p:spPr bwMode="auto"/>
        <p:txBody>
          <a:bodyPr/>
          <a:lstStyle>
            <a:lvl1pPr defTabSz="825500">
              <a:defRPr/>
            </a:lvl1pPr>
          </a:lstStyle>
          <a:p>
            <a:pPr>
              <a:defRPr/>
            </a:pPr>
            <a:fld id="{56A0D006-26F7-48F4-A8D2-99655A871B07}" type="slidenum">
              <a:rPr lang="en-IE" altLang="en-US"/>
              <a:pPr>
                <a:defRPr/>
              </a:pPr>
              <a:t>‹#›</a:t>
            </a:fld>
            <a:endParaRPr lang="en-IE" altLang="en-US"/>
          </a:p>
        </p:txBody>
      </p:sp>
    </p:spTree>
    <p:extLst>
      <p:ext uri="{BB962C8B-B14F-4D97-AF65-F5344CB8AC3E}">
        <p14:creationId xmlns:p14="http://schemas.microsoft.com/office/powerpoint/2010/main" val="100288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3">
            <a:extLst>
              <a:ext uri="{FF2B5EF4-FFF2-40B4-BE49-F238E27FC236}">
                <a16:creationId xmlns:a16="http://schemas.microsoft.com/office/drawing/2014/main" id="{A39C55CE-8099-4E53-80A9-3647CA6402B8}"/>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2842B71E-0AF5-4C14-B057-C33B3A816D89}" type="datetimeFigureOut">
              <a:rPr lang="en-IE" altLang="en-US"/>
              <a:pPr>
                <a:defRPr/>
              </a:pPr>
              <a:t>13/02/2024</a:t>
            </a:fld>
            <a:endParaRPr lang="en-IE" altLang="en-US"/>
          </a:p>
        </p:txBody>
      </p:sp>
      <p:sp>
        <p:nvSpPr>
          <p:cNvPr id="6" name="Footer Placeholder 4">
            <a:extLst>
              <a:ext uri="{FF2B5EF4-FFF2-40B4-BE49-F238E27FC236}">
                <a16:creationId xmlns:a16="http://schemas.microsoft.com/office/drawing/2014/main" id="{FB819CE8-5E73-44FB-9617-1CE7C77C7D92}"/>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7" name="Slide Number Placeholder 5">
            <a:extLst>
              <a:ext uri="{FF2B5EF4-FFF2-40B4-BE49-F238E27FC236}">
                <a16:creationId xmlns:a16="http://schemas.microsoft.com/office/drawing/2014/main" id="{7BBC5A26-69CB-4EE3-9ED9-C0853B7ECEBF}"/>
              </a:ext>
            </a:extLst>
          </p:cNvPr>
          <p:cNvSpPr>
            <a:spLocks noGrp="1"/>
          </p:cNvSpPr>
          <p:nvPr>
            <p:ph type="sldNum" sz="quarter" idx="12"/>
          </p:nvPr>
        </p:nvSpPr>
        <p:spPr bwMode="auto"/>
        <p:txBody>
          <a:bodyPr/>
          <a:lstStyle>
            <a:lvl1pPr defTabSz="825500">
              <a:defRPr/>
            </a:lvl1pPr>
          </a:lstStyle>
          <a:p>
            <a:pPr>
              <a:defRPr/>
            </a:pPr>
            <a:fld id="{B0409E4F-15BE-4779-875D-11DC958D201E}" type="slidenum">
              <a:rPr lang="en-IE" altLang="en-US"/>
              <a:pPr>
                <a:defRPr/>
              </a:pPr>
              <a:t>‹#›</a:t>
            </a:fld>
            <a:endParaRPr lang="en-IE" altLang="en-US"/>
          </a:p>
        </p:txBody>
      </p:sp>
    </p:spTree>
    <p:extLst>
      <p:ext uri="{BB962C8B-B14F-4D97-AF65-F5344CB8AC3E}">
        <p14:creationId xmlns:p14="http://schemas.microsoft.com/office/powerpoint/2010/main" val="223598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91595B-5117-44AD-9CFB-8678E92AD72A}"/>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800B03B0-D090-498D-88BE-A24118850B78}" type="datetimeFigureOut">
              <a:rPr lang="en-IE" altLang="en-US"/>
              <a:pPr>
                <a:defRPr/>
              </a:pPr>
              <a:t>13/02/2024</a:t>
            </a:fld>
            <a:endParaRPr lang="en-IE" altLang="en-US"/>
          </a:p>
        </p:txBody>
      </p:sp>
      <p:sp>
        <p:nvSpPr>
          <p:cNvPr id="5" name="Footer Placeholder 4">
            <a:extLst>
              <a:ext uri="{FF2B5EF4-FFF2-40B4-BE49-F238E27FC236}">
                <a16:creationId xmlns:a16="http://schemas.microsoft.com/office/drawing/2014/main" id="{9A93CF34-54F4-4ECE-8EB1-B2DA85D76DB4}"/>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6" name="Slide Number Placeholder 5">
            <a:extLst>
              <a:ext uri="{FF2B5EF4-FFF2-40B4-BE49-F238E27FC236}">
                <a16:creationId xmlns:a16="http://schemas.microsoft.com/office/drawing/2014/main" id="{00535337-B6AF-4CE7-9D5A-A787DF3C2177}"/>
              </a:ext>
            </a:extLst>
          </p:cNvPr>
          <p:cNvSpPr>
            <a:spLocks noGrp="1"/>
          </p:cNvSpPr>
          <p:nvPr>
            <p:ph type="sldNum" sz="quarter" idx="12"/>
          </p:nvPr>
        </p:nvSpPr>
        <p:spPr bwMode="auto"/>
        <p:txBody>
          <a:bodyPr/>
          <a:lstStyle>
            <a:lvl1pPr defTabSz="825500">
              <a:defRPr/>
            </a:lvl1pPr>
          </a:lstStyle>
          <a:p>
            <a:pPr>
              <a:defRPr/>
            </a:pPr>
            <a:fld id="{E0F760F6-38D8-4914-A446-E517434D0702}" type="slidenum">
              <a:rPr lang="en-IE" altLang="en-US"/>
              <a:pPr>
                <a:defRPr/>
              </a:pPr>
              <a:t>‹#›</a:t>
            </a:fld>
            <a:endParaRPr lang="en-IE" altLang="en-US"/>
          </a:p>
        </p:txBody>
      </p:sp>
    </p:spTree>
    <p:extLst>
      <p:ext uri="{BB962C8B-B14F-4D97-AF65-F5344CB8AC3E}">
        <p14:creationId xmlns:p14="http://schemas.microsoft.com/office/powerpoint/2010/main" val="809528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226D54-8A1C-4B9C-893E-7153C6E69E85}"/>
              </a:ext>
            </a:extLst>
          </p:cNvPr>
          <p:cNvSpPr>
            <a:spLocks noGrp="1"/>
          </p:cNvSpPr>
          <p:nvPr>
            <p:ph type="dt" sz="half" idx="10"/>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fld id="{646E6AB4-AC3F-4C33-B323-4A719D967921}" type="datetimeFigureOut">
              <a:rPr lang="en-IE" altLang="en-US"/>
              <a:pPr>
                <a:defRPr/>
              </a:pPr>
              <a:t>13/02/2024</a:t>
            </a:fld>
            <a:endParaRPr lang="en-IE" altLang="en-US"/>
          </a:p>
        </p:txBody>
      </p:sp>
      <p:sp>
        <p:nvSpPr>
          <p:cNvPr id="5" name="Footer Placeholder 4">
            <a:extLst>
              <a:ext uri="{FF2B5EF4-FFF2-40B4-BE49-F238E27FC236}">
                <a16:creationId xmlns:a16="http://schemas.microsoft.com/office/drawing/2014/main" id="{85B8BAED-4FD6-43CF-9005-AEF4D32444D0}"/>
              </a:ext>
            </a:extLst>
          </p:cNvPr>
          <p:cNvSpPr>
            <a:spLocks noGrp="1"/>
          </p:cNvSpPr>
          <p:nvPr>
            <p:ph type="ftr" sz="quarter" idx="11"/>
          </p:nvPr>
        </p:nvSpPr>
        <p:spPr bwMode="auto"/>
        <p:txBody>
          <a:bodyPr wrap="square" numCol="1" anchorCtr="0" compatLnSpc="1">
            <a:prstTxWarp prst="textNoShape">
              <a:avLst/>
            </a:prstTxWarp>
          </a:bodyPr>
          <a:lstStyle>
            <a:lvl1pPr defTabSz="825500" fontAlgn="base">
              <a:spcBef>
                <a:spcPct val="0"/>
              </a:spcBef>
              <a:spcAft>
                <a:spcPct val="0"/>
              </a:spcAft>
              <a:defRPr>
                <a:solidFill>
                  <a:srgbClr val="898989"/>
                </a:solidFill>
                <a:ea typeface="Open Sans"/>
                <a:cs typeface="Open Sans"/>
              </a:defRPr>
            </a:lvl1pPr>
          </a:lstStyle>
          <a:p>
            <a:pPr>
              <a:defRPr/>
            </a:pPr>
            <a:endParaRPr lang="en-IE" altLang="en-US"/>
          </a:p>
        </p:txBody>
      </p:sp>
      <p:sp>
        <p:nvSpPr>
          <p:cNvPr id="6" name="Slide Number Placeholder 5">
            <a:extLst>
              <a:ext uri="{FF2B5EF4-FFF2-40B4-BE49-F238E27FC236}">
                <a16:creationId xmlns:a16="http://schemas.microsoft.com/office/drawing/2014/main" id="{EB25A92E-B48B-4C9D-B981-DF204323E544}"/>
              </a:ext>
            </a:extLst>
          </p:cNvPr>
          <p:cNvSpPr>
            <a:spLocks noGrp="1"/>
          </p:cNvSpPr>
          <p:nvPr>
            <p:ph type="sldNum" sz="quarter" idx="12"/>
          </p:nvPr>
        </p:nvSpPr>
        <p:spPr bwMode="auto"/>
        <p:txBody>
          <a:bodyPr/>
          <a:lstStyle>
            <a:lvl1pPr defTabSz="825500">
              <a:defRPr/>
            </a:lvl1pPr>
          </a:lstStyle>
          <a:p>
            <a:pPr>
              <a:defRPr/>
            </a:pPr>
            <a:fld id="{86100933-BE73-4058-A315-BDB2B3641686}" type="slidenum">
              <a:rPr lang="en-IE" altLang="en-US"/>
              <a:pPr>
                <a:defRPr/>
              </a:pPr>
              <a:t>‹#›</a:t>
            </a:fld>
            <a:endParaRPr lang="en-IE" altLang="en-US"/>
          </a:p>
        </p:txBody>
      </p:sp>
    </p:spTree>
    <p:extLst>
      <p:ext uri="{BB962C8B-B14F-4D97-AF65-F5344CB8AC3E}">
        <p14:creationId xmlns:p14="http://schemas.microsoft.com/office/powerpoint/2010/main" val="323393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DA37-76C1-4332-B40C-5C0C98166B89}"/>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IE"/>
          </a:p>
        </p:txBody>
      </p:sp>
      <p:sp>
        <p:nvSpPr>
          <p:cNvPr id="3" name="Subtitle 2">
            <a:extLst>
              <a:ext uri="{FF2B5EF4-FFF2-40B4-BE49-F238E27FC236}">
                <a16:creationId xmlns:a16="http://schemas.microsoft.com/office/drawing/2014/main" id="{81C5DF48-7D1C-420D-BA00-3280DE49F71B}"/>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B947E58-C49B-42E8-A6CD-578F7A9EDB7B}"/>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5" name="Footer Placeholder 4">
            <a:extLst>
              <a:ext uri="{FF2B5EF4-FFF2-40B4-BE49-F238E27FC236}">
                <a16:creationId xmlns:a16="http://schemas.microsoft.com/office/drawing/2014/main" id="{9653B71C-4F0C-4C5E-88E6-04337E2FEE4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420C5FA-68E7-42B5-A54E-3BB643695137}"/>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3800398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ABB5-EC51-46CA-8C61-91900FEF235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01DEB1D-07E5-4E1B-B9AC-E476F05935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8B3F5BB-E33E-4F13-9EEB-E22ADF67A5F9}"/>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5" name="Footer Placeholder 4">
            <a:extLst>
              <a:ext uri="{FF2B5EF4-FFF2-40B4-BE49-F238E27FC236}">
                <a16:creationId xmlns:a16="http://schemas.microsoft.com/office/drawing/2014/main" id="{9350ADB8-54A4-41EB-9EF5-79DD56569B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8801624-8C03-49E9-8529-5074B51FE88B}"/>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41960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80BC-5DA9-474C-8AB6-4AB52AEEEAD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0A61E101-4FCD-49A0-AB43-65E19AF39642}"/>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29BDE6-378E-4EDB-AEEB-5CF9915A084D}"/>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5" name="Footer Placeholder 4">
            <a:extLst>
              <a:ext uri="{FF2B5EF4-FFF2-40B4-BE49-F238E27FC236}">
                <a16:creationId xmlns:a16="http://schemas.microsoft.com/office/drawing/2014/main" id="{98EEAB20-F17E-4AE3-96FE-843DCC2D01A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F86523-F2A6-428E-BB0F-89E2E6BA9225}"/>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4061159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19F-9804-4EC9-B23A-45348D74D97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C5C2C94-E7C0-43B8-A591-5DEAC2A835C7}"/>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943E9F-720D-4FD9-AEB4-EFD32A415C23}"/>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BB471FA-5844-4357-ABBE-48C43025E339}"/>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6" name="Footer Placeholder 5">
            <a:extLst>
              <a:ext uri="{FF2B5EF4-FFF2-40B4-BE49-F238E27FC236}">
                <a16:creationId xmlns:a16="http://schemas.microsoft.com/office/drawing/2014/main" id="{567A30DB-0269-4F07-8774-9C884060355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7C17CB4-7C0A-494F-852B-9711F03C1E25}"/>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3887894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4BAA-05DF-48C5-AEA4-4E91586826A5}"/>
              </a:ext>
            </a:extLst>
          </p:cNvPr>
          <p:cNvSpPr>
            <a:spLocks noGrp="1"/>
          </p:cNvSpPr>
          <p:nvPr>
            <p:ph type="title"/>
          </p:nvPr>
        </p:nvSpPr>
        <p:spPr>
          <a:xfrm>
            <a:off x="1679576" y="730251"/>
            <a:ext cx="21031200" cy="2651126"/>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D82C03E-3EBF-4D34-867D-4148BD500057}"/>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0A698-FF6E-4568-88D3-F5EFE7BA1950}"/>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BCC3236-8811-4948-887F-6516CDBDD44E}"/>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12B47D-7952-4E62-975E-E7C8A7C59F44}"/>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125B890-BD42-4DEE-AB2A-3B89FAAD3883}"/>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8" name="Footer Placeholder 7">
            <a:extLst>
              <a:ext uri="{FF2B5EF4-FFF2-40B4-BE49-F238E27FC236}">
                <a16:creationId xmlns:a16="http://schemas.microsoft.com/office/drawing/2014/main" id="{8B27A6DD-28FF-4D67-8A0B-EA5DCDA4C88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75BD86C-C922-4111-B6F4-AC976EA228A9}"/>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2957420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B35C-A481-4A36-8DEF-D81A52D6C34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0A288BD-45A8-45DD-842A-91815E106540}"/>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4" name="Footer Placeholder 3">
            <a:extLst>
              <a:ext uri="{FF2B5EF4-FFF2-40B4-BE49-F238E27FC236}">
                <a16:creationId xmlns:a16="http://schemas.microsoft.com/office/drawing/2014/main" id="{EECD4D5A-8999-452E-B489-B63C6E99DA9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4B007CB-1521-499C-8120-67B95E5A2E82}"/>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174380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23D0330-0A7C-4216-89C3-B0A814ADFC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E16E814-9817-4DB8-B10B-C2D2F429B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03600" y="8089900"/>
            <a:ext cx="20980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53EB2874-49A8-417E-B855-F13EC842037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0236200"/>
            <a:ext cx="13004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altas na hÉireann | Government of Ireland">
            <a:extLst>
              <a:ext uri="{FF2B5EF4-FFF2-40B4-BE49-F238E27FC236}">
                <a16:creationId xmlns:a16="http://schemas.microsoft.com/office/drawing/2014/main" id="{FBF9206E-88F8-459F-A3B1-71BDB22D7E50}"/>
              </a:ext>
            </a:extLst>
          </p:cNvPr>
          <p:cNvSpPr txBox="1"/>
          <p:nvPr userDrawn="1"/>
        </p:nvSpPr>
        <p:spPr>
          <a:xfrm>
            <a:off x="5923850" y="12611805"/>
            <a:ext cx="9446497" cy="379591"/>
          </a:xfrm>
          <a:prstGeom prst="rect">
            <a:avLst/>
          </a:prstGeom>
          <a:ln w="12700">
            <a:miter lim="400000"/>
          </a:ln>
        </p:spPr>
        <p:txBody>
          <a:bodyPr wrap="none" lIns="50800" tIns="50800" rIns="50800" bIns="50800" anchor="ctr">
            <a:spAutoFit/>
          </a:bodyPr>
          <a:lstStyle>
            <a:lvl1pPr algn="l">
              <a:defRPr sz="1800">
                <a:solidFill>
                  <a:srgbClr val="929292"/>
                </a:solidFill>
              </a:defRPr>
            </a:lvl1pPr>
          </a:lstStyle>
          <a:p>
            <a:pPr eaLnBrk="1" fontAlgn="auto">
              <a:spcBef>
                <a:spcPts val="0"/>
              </a:spcBef>
              <a:spcAft>
                <a:spcPts val="0"/>
              </a:spcAft>
              <a:defRPr/>
            </a:pPr>
            <a:r>
              <a:rPr lang="en-GB" b="1" kern="0" dirty="0">
                <a:solidFill>
                  <a:schemeClr val="bg1">
                    <a:alpha val="45000"/>
                  </a:schemeClr>
                </a:solidFill>
                <a:latin typeface="+mn-lt"/>
                <a:ea typeface="Open Sans"/>
                <a:cs typeface="Open Sans"/>
                <a:sym typeface="Open Sans"/>
              </a:rPr>
              <a:t>An </a:t>
            </a:r>
            <a:r>
              <a:rPr lang="en-GB" b="1" kern="0" dirty="0" err="1">
                <a:solidFill>
                  <a:schemeClr val="bg1">
                    <a:alpha val="45000"/>
                  </a:schemeClr>
                </a:solidFill>
                <a:latin typeface="+mn-lt"/>
                <a:ea typeface="Open Sans"/>
                <a:cs typeface="Open Sans"/>
                <a:sym typeface="Open Sans"/>
              </a:rPr>
              <a:t>Roinn</a:t>
            </a:r>
            <a:r>
              <a:rPr lang="en-GB" b="1" kern="0" dirty="0">
                <a:solidFill>
                  <a:schemeClr val="bg1">
                    <a:alpha val="45000"/>
                  </a:schemeClr>
                </a:solidFill>
                <a:latin typeface="+mn-lt"/>
                <a:ea typeface="Open Sans"/>
                <a:cs typeface="Open Sans"/>
                <a:sym typeface="Open Sans"/>
              </a:rPr>
              <a:t> </a:t>
            </a:r>
            <a:r>
              <a:rPr lang="en-GB" b="1" kern="0" dirty="0" err="1">
                <a:solidFill>
                  <a:schemeClr val="bg1">
                    <a:alpha val="45000"/>
                  </a:schemeClr>
                </a:solidFill>
                <a:latin typeface="+mn-lt"/>
                <a:ea typeface="Open Sans"/>
                <a:cs typeface="Open Sans"/>
                <a:sym typeface="Open Sans"/>
              </a:rPr>
              <a:t>Talmhaíochta</a:t>
            </a:r>
            <a:r>
              <a:rPr lang="en-GB" b="1" kern="0" dirty="0">
                <a:solidFill>
                  <a:schemeClr val="bg1">
                    <a:alpha val="45000"/>
                  </a:schemeClr>
                </a:solidFill>
                <a:latin typeface="+mn-lt"/>
                <a:ea typeface="Open Sans"/>
                <a:cs typeface="Open Sans"/>
                <a:sym typeface="Open Sans"/>
              </a:rPr>
              <a:t>, Bia </a:t>
            </a:r>
            <a:r>
              <a:rPr lang="en-GB" b="1" kern="0" dirty="0" err="1">
                <a:solidFill>
                  <a:schemeClr val="bg1">
                    <a:alpha val="45000"/>
                  </a:schemeClr>
                </a:solidFill>
                <a:latin typeface="+mn-lt"/>
                <a:ea typeface="Open Sans"/>
                <a:cs typeface="Open Sans"/>
                <a:sym typeface="Open Sans"/>
              </a:rPr>
              <a:t>agus</a:t>
            </a:r>
            <a:r>
              <a:rPr lang="en-GB" b="1" kern="0" dirty="0">
                <a:solidFill>
                  <a:schemeClr val="bg1">
                    <a:alpha val="45000"/>
                  </a:schemeClr>
                </a:solidFill>
                <a:latin typeface="+mn-lt"/>
                <a:ea typeface="Open Sans"/>
                <a:cs typeface="Open Sans"/>
                <a:sym typeface="Open Sans"/>
              </a:rPr>
              <a:t> Mara </a:t>
            </a:r>
            <a:r>
              <a:rPr kern="0" dirty="0">
                <a:solidFill>
                  <a:schemeClr val="bg1">
                    <a:alpha val="45000"/>
                  </a:schemeClr>
                </a:solidFill>
                <a:latin typeface="+mn-lt"/>
                <a:ea typeface="Open Sans"/>
                <a:cs typeface="Open Sans"/>
                <a:sym typeface="Open Sans"/>
              </a:rPr>
              <a:t>| </a:t>
            </a:r>
            <a:r>
              <a:rPr lang="en-US" kern="0" dirty="0">
                <a:solidFill>
                  <a:schemeClr val="bg1">
                    <a:alpha val="45000"/>
                  </a:schemeClr>
                </a:solidFill>
                <a:latin typeface="+mn-lt"/>
                <a:ea typeface="Open Sans"/>
                <a:cs typeface="Open Sans"/>
                <a:sym typeface="Open Sans"/>
              </a:rPr>
              <a:t>Department of Agriculture, Food and the Marine</a:t>
            </a:r>
            <a:endParaRPr kern="0" dirty="0">
              <a:solidFill>
                <a:schemeClr val="bg1">
                  <a:alpha val="45000"/>
                </a:schemeClr>
              </a:solidFill>
              <a:latin typeface="+mn-lt"/>
              <a:ea typeface="Open Sans"/>
              <a:cs typeface="Open Sans"/>
              <a:sym typeface="Open Sans"/>
            </a:endParaRPr>
          </a:p>
        </p:txBody>
      </p:sp>
      <p:sp>
        <p:nvSpPr>
          <p:cNvPr id="13" name="Title Text"/>
          <p:cNvSpPr txBox="1">
            <a:spLocks noGrp="1"/>
          </p:cNvSpPr>
          <p:nvPr>
            <p:ph type="title"/>
          </p:nvPr>
        </p:nvSpPr>
        <p:spPr>
          <a:xfrm>
            <a:off x="5849708" y="4006515"/>
            <a:ext cx="16773590" cy="8145380"/>
          </a:xfrm>
          <a:prstGeom prst="rect">
            <a:avLst/>
          </a:prstGeom>
        </p:spPr>
        <p:txBody>
          <a:bodyPr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385672151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9DB9F-E401-4199-840A-9FC2BF2E08A5}"/>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3" name="Footer Placeholder 2">
            <a:extLst>
              <a:ext uri="{FF2B5EF4-FFF2-40B4-BE49-F238E27FC236}">
                <a16:creationId xmlns:a16="http://schemas.microsoft.com/office/drawing/2014/main" id="{AEB7AF0D-3800-4E4D-A819-A66A477224D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9079BCB-2AAB-4E4C-A825-5A28BE0D7B2D}"/>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2163094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2437-2C40-4B56-99AC-ED62C4575FCE}"/>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F8D34196-2568-4101-8BA0-DDDE515A6D5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B90C82F-E825-42EC-B699-743F56C08C57}"/>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6162B82-EF5B-40AD-94A1-7F4D2370D2AA}"/>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6" name="Footer Placeholder 5">
            <a:extLst>
              <a:ext uri="{FF2B5EF4-FFF2-40B4-BE49-F238E27FC236}">
                <a16:creationId xmlns:a16="http://schemas.microsoft.com/office/drawing/2014/main" id="{73EE1427-8FC0-4948-870A-7ACAA2E50A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87CA19-4010-4702-A1B1-0C844FA03592}"/>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484038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FDF4-ADD5-4A48-A059-5BAD2C7A367A}"/>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19E4D7C4-17A0-41CF-88B3-DC5392BB0B11}"/>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IE"/>
          </a:p>
        </p:txBody>
      </p:sp>
      <p:sp>
        <p:nvSpPr>
          <p:cNvPr id="4" name="Text Placeholder 3">
            <a:extLst>
              <a:ext uri="{FF2B5EF4-FFF2-40B4-BE49-F238E27FC236}">
                <a16:creationId xmlns:a16="http://schemas.microsoft.com/office/drawing/2014/main" id="{15BFB810-BE27-4710-917A-2D586AF47C03}"/>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9547A474-FBB4-4A4B-B82D-6F9BFCAD7D2D}"/>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6" name="Footer Placeholder 5">
            <a:extLst>
              <a:ext uri="{FF2B5EF4-FFF2-40B4-BE49-F238E27FC236}">
                <a16:creationId xmlns:a16="http://schemas.microsoft.com/office/drawing/2014/main" id="{0487C497-32E7-4A92-9DCA-F5BE5B6BC87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A3C89F5-88F3-4B75-B441-EEA0B492937E}"/>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42933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0FF4-7BB9-4053-A21D-3B7269B597F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D7CF5D-B697-474F-A4B4-0536E507A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6C8524-A194-4EEA-B4EF-607DB847C7C4}"/>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5" name="Footer Placeholder 4">
            <a:extLst>
              <a:ext uri="{FF2B5EF4-FFF2-40B4-BE49-F238E27FC236}">
                <a16:creationId xmlns:a16="http://schemas.microsoft.com/office/drawing/2014/main" id="{87769D0A-97EC-4DF0-9171-074CB1F3042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E04EE2D-8B20-49B3-8E8B-4D344738EC70}"/>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4095061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60754-F57C-42E1-919B-EC7921CC3D64}"/>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76870A0-AD7F-488D-9F79-7F370D1783EC}"/>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1F0221-9A98-4275-9C10-B46487098DD0}"/>
              </a:ext>
            </a:extLst>
          </p:cNvPr>
          <p:cNvSpPr>
            <a:spLocks noGrp="1"/>
          </p:cNvSpPr>
          <p:nvPr>
            <p:ph type="dt" sz="half" idx="10"/>
          </p:nvPr>
        </p:nvSpPr>
        <p:spPr/>
        <p:txBody>
          <a:bodyPr/>
          <a:lstStyle/>
          <a:p>
            <a:fld id="{C11EEB6B-23AD-41A5-9621-A17163F4B01C}" type="datetimeFigureOut">
              <a:rPr lang="en-IE" smtClean="0"/>
              <a:t>13/02/2024</a:t>
            </a:fld>
            <a:endParaRPr lang="en-IE"/>
          </a:p>
        </p:txBody>
      </p:sp>
      <p:sp>
        <p:nvSpPr>
          <p:cNvPr id="5" name="Footer Placeholder 4">
            <a:extLst>
              <a:ext uri="{FF2B5EF4-FFF2-40B4-BE49-F238E27FC236}">
                <a16:creationId xmlns:a16="http://schemas.microsoft.com/office/drawing/2014/main" id="{CE6CC9C5-767F-4718-999A-DDAA44B1B4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A035BD5-B723-434B-B6B4-6B593BAF9131}"/>
              </a:ext>
            </a:extLst>
          </p:cNvPr>
          <p:cNvSpPr>
            <a:spLocks noGrp="1"/>
          </p:cNvSpPr>
          <p:nvPr>
            <p:ph type="sldNum" sz="quarter" idx="12"/>
          </p:nvPr>
        </p:nvSpPr>
        <p:spPr/>
        <p:txBody>
          <a:bodyPr/>
          <a:lstStyle/>
          <a:p>
            <a:fld id="{040BDE12-C379-4CCB-81DA-6DFAB75353EF}" type="slidenum">
              <a:rPr lang="en-IE" smtClean="0"/>
              <a:t>‹#›</a:t>
            </a:fld>
            <a:endParaRPr lang="en-IE"/>
          </a:p>
        </p:txBody>
      </p:sp>
    </p:spTree>
    <p:extLst>
      <p:ext uri="{BB962C8B-B14F-4D97-AF65-F5344CB8AC3E}">
        <p14:creationId xmlns:p14="http://schemas.microsoft.com/office/powerpoint/2010/main" val="259740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Pr>
        <a:solidFill>
          <a:schemeClr val="bg1"/>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C230E15-B5D2-4884-9980-82A4443B6D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3600" y="8089900"/>
            <a:ext cx="20980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269D344-E524-4609-B50A-E86B5A76AB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236200"/>
            <a:ext cx="13004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C2043263-0539-417B-99D7-544D877CAFB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altas na hÉireann | Government of Ireland">
            <a:extLst>
              <a:ext uri="{FF2B5EF4-FFF2-40B4-BE49-F238E27FC236}">
                <a16:creationId xmlns:a16="http://schemas.microsoft.com/office/drawing/2014/main" id="{246C3CEB-56DB-427D-9247-593FBCD48F15}"/>
              </a:ext>
            </a:extLst>
          </p:cNvPr>
          <p:cNvSpPr txBox="1">
            <a:spLocks noChangeArrowheads="1"/>
          </p:cNvSpPr>
          <p:nvPr userDrawn="1"/>
        </p:nvSpPr>
        <p:spPr bwMode="auto">
          <a:xfrm>
            <a:off x="5924550" y="12611100"/>
            <a:ext cx="9445625" cy="381000"/>
          </a:xfrm>
          <a:prstGeom prst="rect">
            <a:avLst/>
          </a:prstGeom>
          <a:noFill/>
          <a:ln>
            <a:noFill/>
          </a:ln>
        </p:spPr>
        <p:txBody>
          <a:bodyPr wrap="none" lIns="50800" tIns="50800" rIns="50800" bIns="50800" anchor="ctr">
            <a:spAutoFit/>
          </a:bodyPr>
          <a:lstStyle>
            <a:lvl1pPr>
              <a:defRPr sz="5600">
                <a:solidFill>
                  <a:srgbClr val="000000"/>
                </a:solidFill>
                <a:latin typeface="Open Sans"/>
                <a:ea typeface="Open Sans"/>
                <a:cs typeface="Open Sans"/>
                <a:sym typeface="Open Sans"/>
              </a:defRPr>
            </a:lvl1pPr>
            <a:lvl2pPr marL="742950" indent="-285750">
              <a:defRPr sz="5600">
                <a:solidFill>
                  <a:srgbClr val="000000"/>
                </a:solidFill>
                <a:latin typeface="Open Sans"/>
                <a:ea typeface="Open Sans"/>
                <a:cs typeface="Open Sans"/>
                <a:sym typeface="Open Sans"/>
              </a:defRPr>
            </a:lvl2pPr>
            <a:lvl3pPr marL="1143000" indent="-228600">
              <a:defRPr sz="5600">
                <a:solidFill>
                  <a:srgbClr val="000000"/>
                </a:solidFill>
                <a:latin typeface="Open Sans"/>
                <a:ea typeface="Open Sans"/>
                <a:cs typeface="Open Sans"/>
                <a:sym typeface="Open Sans"/>
              </a:defRPr>
            </a:lvl3pPr>
            <a:lvl4pPr marL="1600200" indent="-228600">
              <a:defRPr sz="5600">
                <a:solidFill>
                  <a:srgbClr val="000000"/>
                </a:solidFill>
                <a:latin typeface="Open Sans"/>
                <a:ea typeface="Open Sans"/>
                <a:cs typeface="Open Sans"/>
                <a:sym typeface="Open Sans"/>
              </a:defRPr>
            </a:lvl4pPr>
            <a:lvl5pPr marL="2057400" indent="-228600">
              <a:defRPr sz="5600">
                <a:solidFill>
                  <a:srgbClr val="000000"/>
                </a:solidFill>
                <a:latin typeface="Open Sans"/>
                <a:ea typeface="Open Sans"/>
                <a:cs typeface="Open Sans"/>
                <a:sym typeface="Open Sans"/>
              </a:defRPr>
            </a:lvl5pPr>
            <a:lvl6pPr marL="25146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6pPr>
            <a:lvl7pPr marL="29718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7pPr>
            <a:lvl8pPr marL="34290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8pPr>
            <a:lvl9pPr marL="38862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9pPr>
          </a:lstStyle>
          <a:p>
            <a:pPr eaLnBrk="1">
              <a:defRPr/>
            </a:pPr>
            <a:r>
              <a:rPr lang="en-GB" altLang="en-US" sz="1800" b="1">
                <a:solidFill>
                  <a:srgbClr val="929292"/>
                </a:solidFill>
                <a:latin typeface="Arial" panose="020B0604020202020204" pitchFamily="34" charset="0"/>
              </a:rPr>
              <a:t>An Roinn Talmhaíochta, Bia agus Mara </a:t>
            </a:r>
            <a:r>
              <a:rPr lang="en-US" altLang="en-US" sz="1800">
                <a:solidFill>
                  <a:srgbClr val="929292"/>
                </a:solidFill>
                <a:latin typeface="Arial" panose="020B0604020202020204" pitchFamily="34" charset="0"/>
              </a:rPr>
              <a:t>| Department of Agriculture, Food and the Marine</a:t>
            </a:r>
          </a:p>
        </p:txBody>
      </p:sp>
      <p:sp>
        <p:nvSpPr>
          <p:cNvPr id="13" name="Title Text"/>
          <p:cNvSpPr txBox="1">
            <a:spLocks noGrp="1"/>
          </p:cNvSpPr>
          <p:nvPr>
            <p:ph type="title"/>
          </p:nvPr>
        </p:nvSpPr>
        <p:spPr>
          <a:xfrm>
            <a:off x="5849708" y="4006515"/>
            <a:ext cx="16773590" cy="8145380"/>
          </a:xfrm>
          <a:prstGeom prst="rect">
            <a:avLst/>
          </a:prstGeom>
        </p:spPr>
        <p:txBody>
          <a:bodyPr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3593279241"/>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4D7B13F-D645-4DA3-92C8-8A9F29E731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3600" y="8089900"/>
            <a:ext cx="20980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834D4B13-10C9-4345-BB1A-2DBECF2DC6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236200"/>
            <a:ext cx="13004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A06A02E-034F-4814-929A-45025ADB334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altas na hÉireann | Government of Ireland">
            <a:extLst>
              <a:ext uri="{FF2B5EF4-FFF2-40B4-BE49-F238E27FC236}">
                <a16:creationId xmlns:a16="http://schemas.microsoft.com/office/drawing/2014/main" id="{FAC67F38-8C3F-48AC-A4C7-FAA4DFFFBE48}"/>
              </a:ext>
            </a:extLst>
          </p:cNvPr>
          <p:cNvSpPr txBox="1"/>
          <p:nvPr userDrawn="1"/>
        </p:nvSpPr>
        <p:spPr>
          <a:xfrm>
            <a:off x="1441449" y="12611805"/>
            <a:ext cx="9856866" cy="379591"/>
          </a:xfrm>
          <a:prstGeom prst="rect">
            <a:avLst/>
          </a:prstGeom>
          <a:ln w="12700">
            <a:miter lim="400000"/>
          </a:ln>
        </p:spPr>
        <p:txBody>
          <a:bodyPr wrap="none" lIns="50800" tIns="50800" rIns="50800" bIns="50800" anchor="ctr">
            <a:spAutoFit/>
          </a:bodyPr>
          <a:lstStyle>
            <a:lvl1pPr algn="l">
              <a:defRPr sz="1800">
                <a:solidFill>
                  <a:srgbClr val="929292"/>
                </a:solidFill>
              </a:defRPr>
            </a:lvl1pPr>
          </a:lstStyle>
          <a:p>
            <a:pPr eaLnBrk="1" fontAlgn="auto">
              <a:spcBef>
                <a:spcPts val="0"/>
              </a:spcBef>
              <a:spcAft>
                <a:spcPts val="0"/>
              </a:spcAft>
              <a:defRPr/>
            </a:pPr>
            <a:fld id="{254B9947-D5D4-459D-995D-F9C49F958C11}" type="slidenum">
              <a:rPr lang="uk-UA" b="1" kern="0" smtClean="0">
                <a:solidFill>
                  <a:schemeClr val="bg1">
                    <a:alpha val="45000"/>
                  </a:schemeClr>
                </a:solidFill>
                <a:latin typeface="+mn-lt"/>
                <a:ea typeface="Open Sans"/>
                <a:cs typeface="Open Sans"/>
                <a:sym typeface="Open Sans"/>
              </a:rPr>
              <a:pPr eaLnBrk="1" fontAlgn="auto">
                <a:spcBef>
                  <a:spcPts val="0"/>
                </a:spcBef>
                <a:spcAft>
                  <a:spcPts val="0"/>
                </a:spcAft>
                <a:defRPr/>
              </a:pPr>
              <a:t>‹#›</a:t>
            </a:fld>
            <a:r>
              <a:rPr lang="en-GB" b="1" kern="0" dirty="0">
                <a:solidFill>
                  <a:schemeClr val="bg1">
                    <a:alpha val="45000"/>
                  </a:schemeClr>
                </a:solidFill>
                <a:latin typeface="+mn-lt"/>
                <a:ea typeface="Open Sans"/>
                <a:cs typeface="Open Sans"/>
                <a:sym typeface="Open Sans"/>
              </a:rPr>
              <a:t>  An </a:t>
            </a:r>
            <a:r>
              <a:rPr lang="en-GB" b="1" kern="0" dirty="0" err="1">
                <a:solidFill>
                  <a:schemeClr val="bg1">
                    <a:alpha val="45000"/>
                  </a:schemeClr>
                </a:solidFill>
                <a:latin typeface="+mn-lt"/>
                <a:ea typeface="Open Sans"/>
                <a:cs typeface="Open Sans"/>
                <a:sym typeface="Open Sans"/>
              </a:rPr>
              <a:t>Roinn</a:t>
            </a:r>
            <a:r>
              <a:rPr lang="en-GB" b="1" kern="0" dirty="0">
                <a:solidFill>
                  <a:schemeClr val="bg1">
                    <a:alpha val="45000"/>
                  </a:schemeClr>
                </a:solidFill>
                <a:latin typeface="+mn-lt"/>
                <a:ea typeface="Open Sans"/>
                <a:cs typeface="Open Sans"/>
                <a:sym typeface="Open Sans"/>
              </a:rPr>
              <a:t> </a:t>
            </a:r>
            <a:r>
              <a:rPr lang="en-GB" b="1" kern="0" dirty="0" err="1">
                <a:solidFill>
                  <a:schemeClr val="bg1">
                    <a:alpha val="45000"/>
                  </a:schemeClr>
                </a:solidFill>
                <a:latin typeface="+mn-lt"/>
                <a:ea typeface="Open Sans"/>
                <a:cs typeface="Open Sans"/>
                <a:sym typeface="Open Sans"/>
              </a:rPr>
              <a:t>Talmhaíochta</a:t>
            </a:r>
            <a:r>
              <a:rPr lang="en-GB" b="1" kern="0" dirty="0">
                <a:solidFill>
                  <a:schemeClr val="bg1">
                    <a:alpha val="45000"/>
                  </a:schemeClr>
                </a:solidFill>
                <a:latin typeface="+mn-lt"/>
                <a:ea typeface="Open Sans"/>
                <a:cs typeface="Open Sans"/>
                <a:sym typeface="Open Sans"/>
              </a:rPr>
              <a:t>, Bia </a:t>
            </a:r>
            <a:r>
              <a:rPr lang="en-GB" b="1" kern="0" dirty="0" err="1">
                <a:solidFill>
                  <a:schemeClr val="bg1">
                    <a:alpha val="45000"/>
                  </a:schemeClr>
                </a:solidFill>
                <a:latin typeface="+mn-lt"/>
                <a:ea typeface="Open Sans"/>
                <a:cs typeface="Open Sans"/>
                <a:sym typeface="Open Sans"/>
              </a:rPr>
              <a:t>agus</a:t>
            </a:r>
            <a:r>
              <a:rPr lang="en-GB" b="1" kern="0" dirty="0">
                <a:solidFill>
                  <a:schemeClr val="bg1">
                    <a:alpha val="45000"/>
                  </a:schemeClr>
                </a:solidFill>
                <a:latin typeface="+mn-lt"/>
                <a:ea typeface="Open Sans"/>
                <a:cs typeface="Open Sans"/>
                <a:sym typeface="Open Sans"/>
              </a:rPr>
              <a:t> Mara </a:t>
            </a:r>
            <a:r>
              <a:rPr kern="0" dirty="0">
                <a:solidFill>
                  <a:schemeClr val="bg1">
                    <a:alpha val="45000"/>
                  </a:schemeClr>
                </a:solidFill>
                <a:latin typeface="+mn-lt"/>
                <a:ea typeface="Open Sans"/>
                <a:cs typeface="Open Sans"/>
                <a:sym typeface="Open Sans"/>
              </a:rPr>
              <a:t>| </a:t>
            </a:r>
            <a:r>
              <a:rPr lang="en-US" kern="0" dirty="0">
                <a:solidFill>
                  <a:schemeClr val="bg1">
                    <a:alpha val="45000"/>
                  </a:schemeClr>
                </a:solidFill>
                <a:latin typeface="+mn-lt"/>
                <a:ea typeface="Open Sans"/>
                <a:cs typeface="Open Sans"/>
                <a:sym typeface="Open Sans"/>
              </a:rPr>
              <a:t>Department of Agriculture, Food and the Marine</a:t>
            </a:r>
            <a:endParaRPr kern="0" dirty="0">
              <a:solidFill>
                <a:schemeClr val="bg1">
                  <a:alpha val="45000"/>
                </a:schemeClr>
              </a:solidFill>
              <a:latin typeface="+mn-lt"/>
              <a:ea typeface="Open Sans"/>
              <a:cs typeface="Open Sans"/>
              <a:sym typeface="Open Sans"/>
            </a:endParaRPr>
          </a:p>
        </p:txBody>
      </p:sp>
      <p:sp>
        <p:nvSpPr>
          <p:cNvPr id="9" name="Body Level One…"/>
          <p:cNvSpPr txBox="1">
            <a:spLocks noGrp="1"/>
          </p:cNvSpPr>
          <p:nvPr>
            <p:ph type="body" idx="1"/>
          </p:nvPr>
        </p:nvSpPr>
        <p:spPr>
          <a:xfrm>
            <a:off x="1441451" y="3556000"/>
            <a:ext cx="19770224" cy="8752305"/>
          </a:xfrm>
          <a:prstGeom prst="rect">
            <a:avLst/>
          </a:prstGeom>
        </p:spPr>
        <p:txBody>
          <a:bodyPr numCol="1" spcCol="1039079"/>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25230893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spTree>
      <p:nvGrpSpPr>
        <p:cNvPr id="1" name=""/>
        <p:cNvGrpSpPr/>
        <p:nvPr/>
      </p:nvGrpSpPr>
      <p:grpSpPr>
        <a:xfrm>
          <a:off x="0" y="0"/>
          <a:ext cx="0" cy="0"/>
          <a:chOff x="0" y="0"/>
          <a:chExt cx="0" cy="0"/>
        </a:xfrm>
      </p:grpSpPr>
      <p:sp>
        <p:nvSpPr>
          <p:cNvPr id="3" name="Rialtas na hÉireann | Government of Ireland">
            <a:extLst>
              <a:ext uri="{FF2B5EF4-FFF2-40B4-BE49-F238E27FC236}">
                <a16:creationId xmlns:a16="http://schemas.microsoft.com/office/drawing/2014/main" id="{834C49E7-AE4B-417D-8299-98CF0C292B62}"/>
              </a:ext>
            </a:extLst>
          </p:cNvPr>
          <p:cNvSpPr txBox="1">
            <a:spLocks noChangeArrowheads="1"/>
          </p:cNvSpPr>
          <p:nvPr userDrawn="1"/>
        </p:nvSpPr>
        <p:spPr bwMode="auto">
          <a:xfrm>
            <a:off x="1441450" y="12611100"/>
            <a:ext cx="9856788" cy="381000"/>
          </a:xfrm>
          <a:prstGeom prst="rect">
            <a:avLst/>
          </a:prstGeom>
          <a:noFill/>
          <a:ln>
            <a:noFill/>
          </a:ln>
        </p:spPr>
        <p:txBody>
          <a:bodyPr wrap="none" lIns="50800" tIns="50800" rIns="50800" bIns="508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35FC60F6-E3F6-4FA1-87F9-E0AAA1F913E5}" type="slidenum">
              <a:rPr lang="uk-UA" altLang="en-US" sz="1800" b="1" smtClean="0">
                <a:solidFill>
                  <a:srgbClr val="929292"/>
                </a:solidFill>
                <a:latin typeface="Arial" panose="020B0604020202020204" pitchFamily="34" charset="0"/>
              </a:rPr>
              <a:pPr eaLnBrk="1">
                <a:defRPr/>
              </a:pPr>
              <a:t>‹#›</a:t>
            </a:fld>
            <a:r>
              <a:rPr lang="en-GB" altLang="en-US" sz="1800" b="1">
                <a:solidFill>
                  <a:srgbClr val="929292"/>
                </a:solidFill>
                <a:latin typeface="Arial" panose="020B0604020202020204" pitchFamily="34" charset="0"/>
              </a:rPr>
              <a:t>  An Roinn Talmhaíochta, Bia agus Mara </a:t>
            </a:r>
            <a:r>
              <a:rPr lang="en-US" altLang="en-US" sz="1800">
                <a:solidFill>
                  <a:srgbClr val="929292"/>
                </a:solidFill>
                <a:latin typeface="Arial" panose="020B0604020202020204" pitchFamily="34" charset="0"/>
              </a:rPr>
              <a:t>| Department of Agriculture, Food and the Marine</a:t>
            </a:r>
          </a:p>
        </p:txBody>
      </p:sp>
      <p:pic>
        <p:nvPicPr>
          <p:cNvPr id="4" name="Picture 7">
            <a:extLst>
              <a:ext uri="{FF2B5EF4-FFF2-40B4-BE49-F238E27FC236}">
                <a16:creationId xmlns:a16="http://schemas.microsoft.com/office/drawing/2014/main" id="{4F0E4012-5808-446F-AA41-CF43074DE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3600" y="8089900"/>
            <a:ext cx="20980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D1C9086D-9288-4306-9737-385530FDFC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236200"/>
            <a:ext cx="13004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DA21B2C9-BA63-4C31-BE34-8F79ABD09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Body Level One…"/>
          <p:cNvSpPr txBox="1">
            <a:spLocks noGrp="1"/>
          </p:cNvSpPr>
          <p:nvPr>
            <p:ph type="body" idx="1"/>
          </p:nvPr>
        </p:nvSpPr>
        <p:spPr>
          <a:xfrm>
            <a:off x="1441451" y="3556000"/>
            <a:ext cx="19770224" cy="8752305"/>
          </a:xfrm>
          <a:prstGeom prst="rect">
            <a:avLst/>
          </a:prstGeom>
        </p:spPr>
        <p:txBody>
          <a:bodyPr numCol="1" spcCol="1039079"/>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37799888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909DDE4-7719-438F-AC5F-488EF9D6DF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altas na hÉireann | Government of Ireland">
            <a:extLst>
              <a:ext uri="{FF2B5EF4-FFF2-40B4-BE49-F238E27FC236}">
                <a16:creationId xmlns:a16="http://schemas.microsoft.com/office/drawing/2014/main" id="{0013B854-3501-47EE-AAD6-520CE6E900F0}"/>
              </a:ext>
            </a:extLst>
          </p:cNvPr>
          <p:cNvSpPr txBox="1">
            <a:spLocks noChangeArrowheads="1"/>
          </p:cNvSpPr>
          <p:nvPr userDrawn="1"/>
        </p:nvSpPr>
        <p:spPr bwMode="auto">
          <a:xfrm>
            <a:off x="1441450" y="12611100"/>
            <a:ext cx="9856788" cy="381000"/>
          </a:xfrm>
          <a:prstGeom prst="rect">
            <a:avLst/>
          </a:prstGeom>
          <a:noFill/>
          <a:ln>
            <a:noFill/>
          </a:ln>
        </p:spPr>
        <p:txBody>
          <a:bodyPr wrap="none" lIns="50800" tIns="50800" rIns="50800" bIns="508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235E893C-CD21-42BA-9918-64AD7BAF9FF7}" type="slidenum">
              <a:rPr lang="uk-UA" altLang="en-US" sz="1800" b="1" smtClean="0">
                <a:solidFill>
                  <a:srgbClr val="929292"/>
                </a:solidFill>
                <a:latin typeface="Arial" panose="020B0604020202020204" pitchFamily="34" charset="0"/>
              </a:rPr>
              <a:pPr eaLnBrk="1">
                <a:defRPr/>
              </a:pPr>
              <a:t>‹#›</a:t>
            </a:fld>
            <a:r>
              <a:rPr lang="en-GB" altLang="en-US" sz="1800" b="1">
                <a:solidFill>
                  <a:srgbClr val="929292"/>
                </a:solidFill>
                <a:latin typeface="Arial" panose="020B0604020202020204" pitchFamily="34" charset="0"/>
              </a:rPr>
              <a:t>  An Roinn Talmhaíochta, Bia agus Mara </a:t>
            </a:r>
            <a:r>
              <a:rPr lang="en-US" altLang="en-US" sz="1800">
                <a:solidFill>
                  <a:srgbClr val="929292"/>
                </a:solidFill>
                <a:latin typeface="Arial" panose="020B0604020202020204" pitchFamily="34" charset="0"/>
              </a:rPr>
              <a:t>| Department of Agriculture, Food and the Marine</a:t>
            </a:r>
          </a:p>
        </p:txBody>
      </p:sp>
      <p:sp>
        <p:nvSpPr>
          <p:cNvPr id="43" name="Body Level One…"/>
          <p:cNvSpPr txBox="1">
            <a:spLocks noGrp="1"/>
          </p:cNvSpPr>
          <p:nvPr>
            <p:ph type="body" idx="1"/>
          </p:nvPr>
        </p:nvSpPr>
        <p:spPr>
          <a:xfrm>
            <a:off x="1441451" y="3556000"/>
            <a:ext cx="19770224" cy="8752305"/>
          </a:xfrm>
          <a:prstGeom prst="rect">
            <a:avLst/>
          </a:prstGeom>
        </p:spPr>
        <p:txBody>
          <a:bodyPr numCol="1" spcCol="1039079"/>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37257289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96A6C6A-D045-485C-BC66-DBF9FA0989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altas na hÉireann | Government of Ireland">
            <a:extLst>
              <a:ext uri="{FF2B5EF4-FFF2-40B4-BE49-F238E27FC236}">
                <a16:creationId xmlns:a16="http://schemas.microsoft.com/office/drawing/2014/main" id="{590CED10-42C6-4221-A2E7-C41ADD93DEE1}"/>
              </a:ext>
            </a:extLst>
          </p:cNvPr>
          <p:cNvSpPr txBox="1">
            <a:spLocks noChangeArrowheads="1"/>
          </p:cNvSpPr>
          <p:nvPr userDrawn="1"/>
        </p:nvSpPr>
        <p:spPr bwMode="auto">
          <a:xfrm>
            <a:off x="1441450" y="12611100"/>
            <a:ext cx="9856788" cy="381000"/>
          </a:xfrm>
          <a:prstGeom prst="rect">
            <a:avLst/>
          </a:prstGeom>
          <a:noFill/>
          <a:ln>
            <a:noFill/>
          </a:ln>
        </p:spPr>
        <p:txBody>
          <a:bodyPr wrap="none" lIns="50800" tIns="50800" rIns="50800" bIns="508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25D388AE-D106-49A4-B4D5-5AAF12F4A24E}" type="slidenum">
              <a:rPr lang="uk-UA" altLang="en-US" sz="1800" b="1" smtClean="0">
                <a:solidFill>
                  <a:srgbClr val="929292"/>
                </a:solidFill>
                <a:latin typeface="Arial" panose="020B0604020202020204" pitchFamily="34" charset="0"/>
              </a:rPr>
              <a:pPr eaLnBrk="1">
                <a:defRPr/>
              </a:pPr>
              <a:t>‹#›</a:t>
            </a:fld>
            <a:r>
              <a:rPr lang="en-GB" altLang="en-US" sz="1800" b="1">
                <a:solidFill>
                  <a:srgbClr val="929292"/>
                </a:solidFill>
                <a:latin typeface="Arial" panose="020B0604020202020204" pitchFamily="34" charset="0"/>
              </a:rPr>
              <a:t>  An Roinn Talmhaíochta, Bia agus Mara </a:t>
            </a:r>
            <a:r>
              <a:rPr lang="en-US" altLang="en-US" sz="1800">
                <a:solidFill>
                  <a:srgbClr val="929292"/>
                </a:solidFill>
                <a:latin typeface="Arial" panose="020B0604020202020204" pitchFamily="34" charset="0"/>
              </a:rPr>
              <a:t>| Department of Agriculture, Food and the Marine</a:t>
            </a:r>
          </a:p>
        </p:txBody>
      </p:sp>
      <p:sp>
        <p:nvSpPr>
          <p:cNvPr id="42" name="Title Text"/>
          <p:cNvSpPr txBox="1">
            <a:spLocks noGrp="1"/>
          </p:cNvSpPr>
          <p:nvPr>
            <p:ph type="title"/>
          </p:nvPr>
        </p:nvSpPr>
        <p:spPr>
          <a:xfrm>
            <a:off x="1441450" y="946150"/>
            <a:ext cx="19325056" cy="2286000"/>
          </a:xfrm>
          <a:prstGeom prst="rect">
            <a:avLst/>
          </a:prstGeom>
        </p:spPr>
        <p:txBody>
          <a:bodyPr/>
          <a:lstStyle>
            <a:lvl1pPr algn="l">
              <a:lnSpc>
                <a:spcPct val="80000"/>
              </a:lnSpc>
              <a:defRPr sz="9600" b="1" cap="none" spc="-180"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pPr lvl="0"/>
            <a:r>
              <a:rPr lang="en-US" noProof="0">
                <a:sym typeface="Open Sans"/>
              </a:rPr>
              <a:t>Click icon to add picture</a:t>
            </a:r>
            <a:endParaRPr lang="en-US" noProof="0" dirty="0">
              <a:sym typeface="Open Sans"/>
            </a:endParaRPr>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4071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spTree>
      <p:nvGrpSpPr>
        <p:cNvPr id="1" name=""/>
        <p:cNvGrpSpPr/>
        <p:nvPr/>
      </p:nvGrpSpPr>
      <p:grpSpPr>
        <a:xfrm>
          <a:off x="0" y="0"/>
          <a:ext cx="0" cy="0"/>
          <a:chOff x="0" y="0"/>
          <a:chExt cx="0" cy="0"/>
        </a:xfrm>
      </p:grpSpPr>
      <p:sp>
        <p:nvSpPr>
          <p:cNvPr id="7" name="Rialtas na hÉireann | Government of Ireland">
            <a:extLst>
              <a:ext uri="{FF2B5EF4-FFF2-40B4-BE49-F238E27FC236}">
                <a16:creationId xmlns:a16="http://schemas.microsoft.com/office/drawing/2014/main" id="{29A6D696-9217-4779-B8BA-C0659B3AD005}"/>
              </a:ext>
            </a:extLst>
          </p:cNvPr>
          <p:cNvSpPr txBox="1">
            <a:spLocks noChangeArrowheads="1"/>
          </p:cNvSpPr>
          <p:nvPr userDrawn="1"/>
        </p:nvSpPr>
        <p:spPr bwMode="auto">
          <a:xfrm>
            <a:off x="1441450" y="12611100"/>
            <a:ext cx="9856788" cy="381000"/>
          </a:xfrm>
          <a:prstGeom prst="rect">
            <a:avLst/>
          </a:prstGeom>
          <a:noFill/>
          <a:ln>
            <a:noFill/>
          </a:ln>
        </p:spPr>
        <p:txBody>
          <a:bodyPr wrap="none" lIns="50800" tIns="50800" rIns="50800" bIns="508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497EDAB8-FD47-4553-8E66-B2221A7A433F}" type="slidenum">
              <a:rPr lang="uk-UA" altLang="en-US" sz="1800" b="1" smtClean="0">
                <a:solidFill>
                  <a:srgbClr val="929292"/>
                </a:solidFill>
                <a:latin typeface="Arial" panose="020B0604020202020204" pitchFamily="34" charset="0"/>
              </a:rPr>
              <a:pPr eaLnBrk="1">
                <a:defRPr/>
              </a:pPr>
              <a:t>‹#›</a:t>
            </a:fld>
            <a:r>
              <a:rPr lang="en-GB" altLang="en-US" sz="1800" b="1">
                <a:solidFill>
                  <a:srgbClr val="929292"/>
                </a:solidFill>
                <a:latin typeface="Arial" panose="020B0604020202020204" pitchFamily="34" charset="0"/>
              </a:rPr>
              <a:t>  An Roinn Talmhaíochta, Bia agus Mara </a:t>
            </a:r>
            <a:r>
              <a:rPr lang="en-US" altLang="en-US" sz="1800">
                <a:solidFill>
                  <a:srgbClr val="929292"/>
                </a:solidFill>
                <a:latin typeface="Arial" panose="020B0604020202020204" pitchFamily="34" charset="0"/>
              </a:rPr>
              <a:t>| Department of Agriculture, Food and the Marine</a:t>
            </a:r>
          </a:p>
        </p:txBody>
      </p:sp>
      <p:sp>
        <p:nvSpPr>
          <p:cNvPr id="42" name="Title Text"/>
          <p:cNvSpPr txBox="1">
            <a:spLocks noGrp="1"/>
          </p:cNvSpPr>
          <p:nvPr>
            <p:ph type="title"/>
          </p:nvPr>
        </p:nvSpPr>
        <p:spPr>
          <a:xfrm>
            <a:off x="1441450" y="2157112"/>
            <a:ext cx="9877339" cy="2901242"/>
          </a:xfrm>
          <a:prstGeom prst="rect">
            <a:avLst/>
          </a:prstGeom>
        </p:spPr>
        <p:txBody>
          <a:bodyPr/>
          <a:lstStyle>
            <a:lvl1pPr algn="l">
              <a:lnSpc>
                <a:spcPct val="80000"/>
              </a:lnSpc>
              <a:defRPr sz="7000" b="1" cap="none" spc="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pPr lvl="0"/>
            <a:r>
              <a:rPr lang="en-US" noProof="0">
                <a:sym typeface="Open Sans"/>
              </a:rPr>
              <a:t>Click icon to add picture</a:t>
            </a:r>
            <a:endParaRPr lang="en-US" noProof="0" dirty="0">
              <a:sym typeface="Open Sans"/>
            </a:endParaRPr>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a:t>Click to 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95650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a:extLst>
              <a:ext uri="{FF2B5EF4-FFF2-40B4-BE49-F238E27FC236}">
                <a16:creationId xmlns:a16="http://schemas.microsoft.com/office/drawing/2014/main" id="{1EC8F6AE-DC18-4D24-8ECB-40643E6E4CB4}"/>
              </a:ext>
            </a:extLst>
          </p:cNvPr>
          <p:cNvSpPr txBox="1"/>
          <p:nvPr/>
        </p:nvSpPr>
        <p:spPr>
          <a:xfrm>
            <a:off x="3708400" y="9482138"/>
            <a:ext cx="18897600" cy="3006725"/>
          </a:xfrm>
          <a:prstGeom prst="rect">
            <a:avLst/>
          </a:prstGeom>
          <a:ln w="12700">
            <a:miter lim="400000"/>
          </a:ln>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pPr eaLnBrk="1" fontAlgn="auto">
              <a:spcBef>
                <a:spcPts val="0"/>
              </a:spcBef>
              <a:spcAft>
                <a:spcPts val="0"/>
              </a:spcAft>
              <a:defRPr/>
            </a:pPr>
            <a:r>
              <a:rPr kern="0">
                <a:latin typeface="Open Sans"/>
                <a:ea typeface="Open Sans"/>
                <a:cs typeface="Open Sans"/>
                <a:sym typeface="Open Sans"/>
              </a:rPr>
              <a:t>Body Level One</a:t>
            </a:r>
          </a:p>
          <a:p>
            <a:pPr marL="0" lvl="1" eaLnBrk="1" fontAlgn="auto">
              <a:spcBef>
                <a:spcPts val="0"/>
              </a:spcBef>
              <a:spcAft>
                <a:spcPts val="0"/>
              </a:spcAft>
              <a:defRPr/>
            </a:pPr>
            <a:r>
              <a:rPr kern="0"/>
              <a:t>Body Level Two</a:t>
            </a:r>
          </a:p>
          <a:p>
            <a:pPr marL="0" lvl="2" eaLnBrk="1" fontAlgn="auto">
              <a:spcBef>
                <a:spcPts val="0"/>
              </a:spcBef>
              <a:spcAft>
                <a:spcPts val="0"/>
              </a:spcAft>
              <a:defRPr/>
            </a:pPr>
            <a:r>
              <a:rPr kern="0">
                <a:latin typeface="Open Sans"/>
                <a:ea typeface="Open Sans"/>
                <a:cs typeface="Open Sans"/>
                <a:sym typeface="Open Sans"/>
              </a:rPr>
              <a:t>Body Level Three</a:t>
            </a:r>
          </a:p>
          <a:p>
            <a:pPr marL="0" lvl="3" eaLnBrk="1" fontAlgn="auto">
              <a:spcBef>
                <a:spcPts val="0"/>
              </a:spcBef>
              <a:spcAft>
                <a:spcPts val="0"/>
              </a:spcAft>
              <a:defRPr/>
            </a:pPr>
            <a:r>
              <a:rPr kern="0"/>
              <a:t>Body Level Four</a:t>
            </a:r>
          </a:p>
          <a:p>
            <a:pPr marL="0" lvl="4" eaLnBrk="1" fontAlgn="auto">
              <a:spcBef>
                <a:spcPts val="0"/>
              </a:spcBef>
              <a:spcAft>
                <a:spcPts val="0"/>
              </a:spcAft>
              <a:defRPr/>
            </a:pPr>
            <a:r>
              <a:rPr kern="0">
                <a:latin typeface="Open Sans"/>
                <a:ea typeface="Open Sans"/>
                <a:cs typeface="Open Sans"/>
                <a:sym typeface="Open Sans"/>
              </a:rPr>
              <a:t>Body Level Five</a:t>
            </a:r>
          </a:p>
        </p:txBody>
      </p:sp>
      <p:sp>
        <p:nvSpPr>
          <p:cNvPr id="1027" name="Rialtas na hÉireann | Government of Ireland">
            <a:extLst>
              <a:ext uri="{FF2B5EF4-FFF2-40B4-BE49-F238E27FC236}">
                <a16:creationId xmlns:a16="http://schemas.microsoft.com/office/drawing/2014/main" id="{92CBF90A-04F0-4BBF-812F-DB749E67D046}"/>
              </a:ext>
            </a:extLst>
          </p:cNvPr>
          <p:cNvSpPr txBox="1">
            <a:spLocks noChangeArrowheads="1"/>
          </p:cNvSpPr>
          <p:nvPr/>
        </p:nvSpPr>
        <p:spPr bwMode="auto">
          <a:xfrm>
            <a:off x="1441450" y="12611100"/>
            <a:ext cx="9856788" cy="381000"/>
          </a:xfrm>
          <a:prstGeom prst="rect">
            <a:avLst/>
          </a:prstGeom>
          <a:noFill/>
          <a:ln>
            <a:noFill/>
          </a:ln>
        </p:spPr>
        <p:txBody>
          <a:bodyPr wrap="none" lIns="50800" tIns="50800" rIns="50800" bIns="508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E54E88B9-594A-41BA-A65F-381D1A05BAD6}" type="slidenum">
              <a:rPr lang="uk-UA" altLang="en-US" sz="1800" b="1" smtClean="0">
                <a:solidFill>
                  <a:srgbClr val="929292"/>
                </a:solidFill>
                <a:latin typeface="Arial" panose="020B0604020202020204" pitchFamily="34" charset="0"/>
              </a:rPr>
              <a:pPr eaLnBrk="1">
                <a:defRPr/>
              </a:pPr>
              <a:t>‹#›</a:t>
            </a:fld>
            <a:r>
              <a:rPr lang="en-GB" altLang="en-US" sz="1800" b="1">
                <a:solidFill>
                  <a:srgbClr val="929292"/>
                </a:solidFill>
                <a:latin typeface="Arial" panose="020B0604020202020204" pitchFamily="34" charset="0"/>
              </a:rPr>
              <a:t>  An Roinn Talmhaíochta, Bia agus Mara </a:t>
            </a:r>
            <a:r>
              <a:rPr lang="en-US" altLang="en-US" sz="1800">
                <a:solidFill>
                  <a:srgbClr val="929292"/>
                </a:solidFill>
                <a:latin typeface="Arial" panose="020B0604020202020204" pitchFamily="34" charset="0"/>
              </a:rPr>
              <a:t>| Department of Agriculture, Food and the Marine</a:t>
            </a:r>
          </a:p>
        </p:txBody>
      </p:sp>
      <p:pic>
        <p:nvPicPr>
          <p:cNvPr id="1028" name="Picture 8">
            <a:extLst>
              <a:ext uri="{FF2B5EF4-FFF2-40B4-BE49-F238E27FC236}">
                <a16:creationId xmlns:a16="http://schemas.microsoft.com/office/drawing/2014/main" id="{67FA38CC-8A96-4A86-B653-396C8CE4283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704300" y="950913"/>
            <a:ext cx="147478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33407CA2-B08B-40D9-8DF4-CE6CCFD11168}"/>
              </a:ext>
            </a:extLst>
          </p:cNvPr>
          <p:cNvSpPr>
            <a:spLocks noGrp="1"/>
          </p:cNvSpPr>
          <p:nvPr>
            <p:ph type="body" idx="1"/>
          </p:nvPr>
        </p:nvSpPr>
        <p:spPr>
          <a:xfrm>
            <a:off x="1441450" y="3651250"/>
            <a:ext cx="19253200"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a:extLst>
              <a:ext uri="{FF2B5EF4-FFF2-40B4-BE49-F238E27FC236}">
                <a16:creationId xmlns:a16="http://schemas.microsoft.com/office/drawing/2014/main" id="{71FA8C55-A351-440F-BB07-C8C32C7A3EC6}"/>
              </a:ext>
            </a:extLst>
          </p:cNvPr>
          <p:cNvSpPr>
            <a:spLocks noGrp="1"/>
          </p:cNvSpPr>
          <p:nvPr>
            <p:ph type="title"/>
          </p:nvPr>
        </p:nvSpPr>
        <p:spPr>
          <a:xfrm>
            <a:off x="1411288" y="742950"/>
            <a:ext cx="19283362" cy="2286000"/>
          </a:xfrm>
          <a:prstGeom prst="rect">
            <a:avLst/>
          </a:prstGeom>
        </p:spPr>
        <p:txBody>
          <a:bodyPr vert="horz" lIns="91440" tIns="45720" rIns="91440" bIns="45720" rtlCol="0" anchor="t">
            <a:normAutofit/>
          </a:bodyPr>
          <a:lstStyle/>
          <a:p>
            <a:r>
              <a:rPr lang="en-US" dirty="0"/>
              <a:t>Title Text</a:t>
            </a: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transition spd="med"/>
  <p:txStyles>
    <p:titleStyle>
      <a:lvl1pPr algn="l" defTabSz="825500" rtl="0" eaLnBrk="0" fontAlgn="base" hangingPunct="0">
        <a:spcBef>
          <a:spcPct val="0"/>
        </a:spcBef>
        <a:spcAft>
          <a:spcPct val="0"/>
        </a:spcAft>
        <a:defRPr sz="9600" b="1" spc="-180">
          <a:solidFill>
            <a:srgbClr val="004D44"/>
          </a:solidFill>
          <a:latin typeface="+mn-lt"/>
          <a:ea typeface="Open Sans"/>
          <a:cs typeface="Open Sans"/>
          <a:sym typeface="Open Sans" panose="020B0606030504020204" pitchFamily="34" charset="0"/>
        </a:defRPr>
      </a:lvl1pPr>
      <a:lvl2pPr algn="l" defTabSz="825500" rtl="0" eaLnBrk="0" fontAlgn="base" hangingPunct="0">
        <a:spcBef>
          <a:spcPct val="0"/>
        </a:spcBef>
        <a:spcAft>
          <a:spcPct val="0"/>
        </a:spcAft>
        <a:defRPr sz="9600" b="1" cap="all" spc="513">
          <a:solidFill>
            <a:srgbClr val="004D44"/>
          </a:solidFill>
          <a:latin typeface="Arial" panose="020B0604020202020204" pitchFamily="34" charset="0"/>
          <a:ea typeface="Open Sans"/>
          <a:cs typeface="Open Sans"/>
          <a:sym typeface="Open Sans" panose="020B0606030504020204" pitchFamily="34" charset="0"/>
        </a:defRPr>
      </a:lvl2pPr>
      <a:lvl3pPr algn="l" defTabSz="825500" rtl="0" eaLnBrk="0" fontAlgn="base" hangingPunct="0">
        <a:spcBef>
          <a:spcPct val="0"/>
        </a:spcBef>
        <a:spcAft>
          <a:spcPct val="0"/>
        </a:spcAft>
        <a:defRPr sz="9600" b="1" cap="all" spc="513">
          <a:solidFill>
            <a:srgbClr val="004D44"/>
          </a:solidFill>
          <a:latin typeface="Arial" panose="020B0604020202020204" pitchFamily="34" charset="0"/>
          <a:ea typeface="Open Sans"/>
          <a:cs typeface="Open Sans"/>
          <a:sym typeface="Open Sans" panose="020B0606030504020204" pitchFamily="34" charset="0"/>
        </a:defRPr>
      </a:lvl3pPr>
      <a:lvl4pPr algn="l" defTabSz="825500" rtl="0" eaLnBrk="0" fontAlgn="base" hangingPunct="0">
        <a:spcBef>
          <a:spcPct val="0"/>
        </a:spcBef>
        <a:spcAft>
          <a:spcPct val="0"/>
        </a:spcAft>
        <a:defRPr sz="9600" b="1" cap="all" spc="513">
          <a:solidFill>
            <a:srgbClr val="004D44"/>
          </a:solidFill>
          <a:latin typeface="Arial" panose="020B0604020202020204" pitchFamily="34" charset="0"/>
          <a:ea typeface="Open Sans"/>
          <a:cs typeface="Open Sans"/>
          <a:sym typeface="Open Sans" panose="020B0606030504020204" pitchFamily="34" charset="0"/>
        </a:defRPr>
      </a:lvl4pPr>
      <a:lvl5pPr algn="l" defTabSz="825500" rtl="0" eaLnBrk="0" fontAlgn="base" hangingPunct="0">
        <a:spcBef>
          <a:spcPct val="0"/>
        </a:spcBef>
        <a:spcAft>
          <a:spcPct val="0"/>
        </a:spcAft>
        <a:defRPr sz="9600" b="1" cap="all" spc="513">
          <a:solidFill>
            <a:srgbClr val="004D44"/>
          </a:solidFill>
          <a:latin typeface="Arial" panose="020B0604020202020204" pitchFamily="34" charset="0"/>
          <a:ea typeface="Open Sans"/>
          <a:cs typeface="Open Sans"/>
          <a:sym typeface="Open Sans" panose="020B0606030504020204" pitchFamily="34" charset="0"/>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algn="l" defTabSz="825500" rtl="0" eaLnBrk="0" fontAlgn="base" hangingPunct="0">
        <a:lnSpc>
          <a:spcPct val="110000"/>
        </a:lnSpc>
        <a:spcBef>
          <a:spcPct val="0"/>
        </a:spcBef>
        <a:spcAft>
          <a:spcPct val="0"/>
        </a:spcAft>
        <a:defRPr sz="8800" spc="-150">
          <a:solidFill>
            <a:srgbClr val="5E5E5E"/>
          </a:solidFill>
          <a:latin typeface="+mn-lt"/>
          <a:ea typeface="Open Sans"/>
          <a:cs typeface="Open Sans"/>
          <a:sym typeface="Open Sans" panose="020B0606030504020204" pitchFamily="34" charset="0"/>
        </a:defRPr>
      </a:lvl1pPr>
      <a:lvl2pPr indent="228600" algn="l" defTabSz="825500" rtl="0" eaLnBrk="0" fontAlgn="base" hangingPunct="0">
        <a:lnSpc>
          <a:spcPct val="110000"/>
        </a:lnSpc>
        <a:spcBef>
          <a:spcPct val="0"/>
        </a:spcBef>
        <a:spcAft>
          <a:spcPct val="0"/>
        </a:spcAft>
        <a:defRPr sz="6000" spc="-150">
          <a:solidFill>
            <a:srgbClr val="5E5E5E"/>
          </a:solidFill>
          <a:latin typeface="+mn-lt"/>
          <a:ea typeface="Open Sans"/>
          <a:cs typeface="Open Sans"/>
          <a:sym typeface="Open Sans" panose="020B0606030504020204" pitchFamily="34" charset="0"/>
        </a:defRPr>
      </a:lvl2pPr>
      <a:lvl3pPr marL="1439863" indent="-857250" algn="l" defTabSz="825500" rtl="0" eaLnBrk="0" fontAlgn="base" hangingPunct="0">
        <a:lnSpc>
          <a:spcPct val="110000"/>
        </a:lnSpc>
        <a:spcBef>
          <a:spcPct val="0"/>
        </a:spcBef>
        <a:spcAft>
          <a:spcPct val="0"/>
        </a:spcAft>
        <a:buClr>
          <a:srgbClr val="83BE41"/>
        </a:buClr>
        <a:buFont typeface=".AppleSystemUIFont"/>
        <a:buChar char="—"/>
        <a:defRPr sz="6000" i="1" spc="-150">
          <a:solidFill>
            <a:srgbClr val="5E5E5E"/>
          </a:solidFill>
          <a:latin typeface="+mn-lt"/>
          <a:ea typeface="Open Sans"/>
          <a:cs typeface="Open Sans"/>
          <a:sym typeface="Open Sans" panose="020B0606030504020204" pitchFamily="34" charset="0"/>
        </a:defRPr>
      </a:lvl3pPr>
      <a:lvl4pPr marL="2159000" indent="-685800" algn="l" defTabSz="825500" rtl="0" eaLnBrk="0" fontAlgn="base" hangingPunct="0">
        <a:lnSpc>
          <a:spcPct val="110000"/>
        </a:lnSpc>
        <a:spcBef>
          <a:spcPct val="0"/>
        </a:spcBef>
        <a:spcAft>
          <a:spcPct val="0"/>
        </a:spcAft>
        <a:buClr>
          <a:srgbClr val="83BE41"/>
        </a:buClr>
        <a:buFont typeface=".AppleSystemUIFont"/>
        <a:buChar char="—"/>
        <a:defRPr sz="4800" spc="-150">
          <a:solidFill>
            <a:srgbClr val="5E5E5E"/>
          </a:solidFill>
          <a:latin typeface="+mn-lt"/>
          <a:ea typeface="Open Sans"/>
          <a:cs typeface="Open Sans"/>
          <a:sym typeface="Open Sans" panose="020B0606030504020204" pitchFamily="34" charset="0"/>
        </a:defRPr>
      </a:lvl4pPr>
      <a:lvl5pPr marL="2879725" indent="-685800" algn="l" defTabSz="825500" rtl="0" eaLnBrk="0" fontAlgn="base" hangingPunct="0">
        <a:lnSpc>
          <a:spcPct val="110000"/>
        </a:lnSpc>
        <a:spcBef>
          <a:spcPct val="0"/>
        </a:spcBef>
        <a:spcAft>
          <a:spcPct val="0"/>
        </a:spcAft>
        <a:buClr>
          <a:srgbClr val="83BE41"/>
        </a:buClr>
        <a:buFont typeface=".AppleSystemUIFont"/>
        <a:buChar char="–"/>
        <a:defRPr sz="4800" i="1" spc="-150">
          <a:solidFill>
            <a:srgbClr val="5E5E5E"/>
          </a:solidFill>
          <a:latin typeface="+mn-lt"/>
          <a:ea typeface="Open Sans"/>
          <a:cs typeface="Open Sans"/>
          <a:sym typeface="Open Sans" panose="020B0606030504020204" pitchFamily="34" charset="0"/>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B3A92E-DA75-4383-98B4-109FB3FBA9F7}"/>
              </a:ext>
            </a:extLst>
          </p:cNvPr>
          <p:cNvSpPr>
            <a:spLocks noGrp="1"/>
          </p:cNvSpPr>
          <p:nvPr>
            <p:ph type="title"/>
          </p:nvPr>
        </p:nvSpPr>
        <p:spPr bwMode="auto">
          <a:xfrm>
            <a:off x="1676400" y="730250"/>
            <a:ext cx="21031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AEB713E-FEA5-4627-A76A-06D7E7DC5195}"/>
              </a:ext>
            </a:extLst>
          </p:cNvPr>
          <p:cNvSpPr>
            <a:spLocks noGrp="1"/>
          </p:cNvSpPr>
          <p:nvPr>
            <p:ph type="body" idx="1"/>
          </p:nvPr>
        </p:nvSpPr>
        <p:spPr bwMode="auto">
          <a:xfrm>
            <a:off x="1676400" y="3651250"/>
            <a:ext cx="2103120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B45FA2-2AA4-4D72-A3BB-D3F5726BA4DE}"/>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defTabSz="1828800" eaLnBrk="1" fontAlgn="auto" hangingPunct="1">
              <a:spcBef>
                <a:spcPts val="0"/>
              </a:spcBef>
              <a:spcAft>
                <a:spcPts val="0"/>
              </a:spcAft>
              <a:defRPr sz="2400">
                <a:solidFill>
                  <a:prstClr val="black">
                    <a:tint val="75000"/>
                  </a:prstClr>
                </a:solidFill>
                <a:latin typeface="+mn-lt"/>
                <a:ea typeface="+mn-ea"/>
                <a:cs typeface="+mn-cs"/>
                <a:sym typeface="Open Sans"/>
              </a:defRPr>
            </a:lvl1pPr>
          </a:lstStyle>
          <a:p>
            <a:pPr>
              <a:defRPr/>
            </a:pPr>
            <a:fld id="{6F2909E9-16AA-4152-8583-9D5D10EEC96F}" type="datetimeFigureOut">
              <a:rPr lang="en-IE"/>
              <a:pPr>
                <a:defRPr/>
              </a:pPr>
              <a:t>13/02/2024</a:t>
            </a:fld>
            <a:endParaRPr lang="en-IE"/>
          </a:p>
        </p:txBody>
      </p:sp>
      <p:sp>
        <p:nvSpPr>
          <p:cNvPr id="5" name="Footer Placeholder 4">
            <a:extLst>
              <a:ext uri="{FF2B5EF4-FFF2-40B4-BE49-F238E27FC236}">
                <a16:creationId xmlns:a16="http://schemas.microsoft.com/office/drawing/2014/main" id="{B25C491F-CF21-4832-9F9B-12F4227FA754}"/>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defTabSz="1828800" eaLnBrk="1" fontAlgn="auto" hangingPunct="1">
              <a:spcBef>
                <a:spcPts val="0"/>
              </a:spcBef>
              <a:spcAft>
                <a:spcPts val="0"/>
              </a:spcAft>
              <a:defRPr sz="2400">
                <a:solidFill>
                  <a:prstClr val="black">
                    <a:tint val="75000"/>
                  </a:prstClr>
                </a:solidFill>
                <a:latin typeface="+mn-lt"/>
                <a:ea typeface="+mn-ea"/>
                <a:cs typeface="+mn-cs"/>
                <a:sym typeface="Open Sans"/>
              </a:defRPr>
            </a:lvl1pPr>
          </a:lstStyle>
          <a:p>
            <a:pPr>
              <a:defRPr/>
            </a:pPr>
            <a:endParaRPr lang="en-IE"/>
          </a:p>
        </p:txBody>
      </p:sp>
      <p:sp>
        <p:nvSpPr>
          <p:cNvPr id="6" name="Slide Number Placeholder 5">
            <a:extLst>
              <a:ext uri="{FF2B5EF4-FFF2-40B4-BE49-F238E27FC236}">
                <a16:creationId xmlns:a16="http://schemas.microsoft.com/office/drawing/2014/main" id="{63EEB3E0-18FE-435D-8184-88BDA4DDB193}"/>
              </a:ext>
            </a:extLst>
          </p:cNvPr>
          <p:cNvSpPr>
            <a:spLocks noGrp="1"/>
          </p:cNvSpPr>
          <p:nvPr>
            <p:ph type="sldNum" sz="quarter" idx="4"/>
          </p:nvPr>
        </p:nvSpPr>
        <p:spPr>
          <a:xfrm>
            <a:off x="17221200" y="12712700"/>
            <a:ext cx="5486400" cy="730250"/>
          </a:xfrm>
          <a:prstGeom prst="rect">
            <a:avLst/>
          </a:prstGeom>
        </p:spPr>
        <p:txBody>
          <a:bodyPr vert="horz" wrap="square" lIns="91440" tIns="45720" rIns="91440" bIns="45720" numCol="1" anchor="ctr" anchorCtr="0" compatLnSpc="1">
            <a:prstTxWarp prst="textNoShape">
              <a:avLst/>
            </a:prstTxWarp>
          </a:bodyPr>
          <a:lstStyle>
            <a:lvl1pPr algn="r" defTabSz="1828800" eaLnBrk="1" hangingPunct="1">
              <a:defRPr sz="2400">
                <a:solidFill>
                  <a:srgbClr val="898989"/>
                </a:solidFill>
                <a:latin typeface="Calibri" panose="020F0502020204030204" pitchFamily="34" charset="0"/>
              </a:defRPr>
            </a:lvl1pPr>
          </a:lstStyle>
          <a:p>
            <a:pPr>
              <a:defRPr/>
            </a:pPr>
            <a:fld id="{5BDAE82E-F2E2-461D-B3BC-FBC1DED8ECCB}"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5pPr>
      <a:lvl6pPr marL="914400" algn="l" rtl="0" fontAlgn="base">
        <a:lnSpc>
          <a:spcPct val="90000"/>
        </a:lnSpc>
        <a:spcBef>
          <a:spcPct val="0"/>
        </a:spcBef>
        <a:spcAft>
          <a:spcPct val="0"/>
        </a:spcAft>
        <a:defRPr sz="8800">
          <a:solidFill>
            <a:schemeClr val="tx1"/>
          </a:solidFill>
          <a:latin typeface="Calibri Light" panose="020F0302020204030204" pitchFamily="34" charset="0"/>
        </a:defRPr>
      </a:lvl6pPr>
      <a:lvl7pPr marL="1828800" algn="l" rtl="0" fontAlgn="base">
        <a:lnSpc>
          <a:spcPct val="90000"/>
        </a:lnSpc>
        <a:spcBef>
          <a:spcPct val="0"/>
        </a:spcBef>
        <a:spcAft>
          <a:spcPct val="0"/>
        </a:spcAft>
        <a:defRPr sz="8800">
          <a:solidFill>
            <a:schemeClr val="tx1"/>
          </a:solidFill>
          <a:latin typeface="Calibri Light" panose="020F0302020204030204" pitchFamily="34" charset="0"/>
        </a:defRPr>
      </a:lvl7pPr>
      <a:lvl8pPr marL="2743200" algn="l" rtl="0" fontAlgn="base">
        <a:lnSpc>
          <a:spcPct val="90000"/>
        </a:lnSpc>
        <a:spcBef>
          <a:spcPct val="0"/>
        </a:spcBef>
        <a:spcAft>
          <a:spcPct val="0"/>
        </a:spcAft>
        <a:defRPr sz="8800">
          <a:solidFill>
            <a:schemeClr val="tx1"/>
          </a:solidFill>
          <a:latin typeface="Calibri Light" panose="020F0302020204030204" pitchFamily="34" charset="0"/>
        </a:defRPr>
      </a:lvl8pPr>
      <a:lvl9pPr marL="3657600" algn="l" rtl="0" fontAlgn="base">
        <a:lnSpc>
          <a:spcPct val="90000"/>
        </a:lnSpc>
        <a:spcBef>
          <a:spcPct val="0"/>
        </a:spcBef>
        <a:spcAft>
          <a:spcPct val="0"/>
        </a:spcAft>
        <a:defRPr sz="8800">
          <a:solidFill>
            <a:schemeClr val="tx1"/>
          </a:solidFill>
          <a:latin typeface="Calibri Light" panose="020F0302020204030204" pitchFamily="34" charset="0"/>
        </a:defRPr>
      </a:lvl9pPr>
    </p:titleStyle>
    <p:bodyStyle>
      <a:lvl1pPr marL="457200" indent="-457200" algn="l" rtl="0" eaLnBrk="0" fontAlgn="base" hangingPunct="0">
        <a:lnSpc>
          <a:spcPct val="90000"/>
        </a:lnSpc>
        <a:spcBef>
          <a:spcPts val="2000"/>
        </a:spcBef>
        <a:spcAft>
          <a:spcPct val="0"/>
        </a:spcAft>
        <a:buFont typeface="Arial" panose="020B0604020202020204" pitchFamily="34" charset="0"/>
        <a:buChar char="•"/>
        <a:defRPr sz="5600" kern="1200">
          <a:solidFill>
            <a:schemeClr val="tx1"/>
          </a:solidFill>
          <a:latin typeface="+mn-lt"/>
          <a:ea typeface="+mn-ea"/>
          <a:cs typeface="+mn-cs"/>
        </a:defRPr>
      </a:lvl1pPr>
      <a:lvl2pPr marL="1371600" indent="-457200" algn="l" rtl="0" eaLnBrk="0" fontAlgn="base" hangingPunct="0">
        <a:lnSpc>
          <a:spcPct val="90000"/>
        </a:lnSpc>
        <a:spcBef>
          <a:spcPts val="1000"/>
        </a:spcBef>
        <a:spcAft>
          <a:spcPct val="0"/>
        </a:spcAft>
        <a:buFont typeface="Arial" panose="020B0604020202020204" pitchFamily="34" charset="0"/>
        <a:buChar char="•"/>
        <a:defRPr sz="4800" kern="1200">
          <a:solidFill>
            <a:schemeClr val="tx1"/>
          </a:solidFill>
          <a:latin typeface="+mn-lt"/>
          <a:ea typeface="+mn-ea"/>
          <a:cs typeface="+mn-cs"/>
        </a:defRPr>
      </a:lvl2pPr>
      <a:lvl3pPr marL="2286000" indent="-4572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3pPr>
      <a:lvl4pPr marL="3200400" indent="-457200" algn="l" rtl="0" eaLnBrk="0" fontAlgn="base" hangingPunct="0">
        <a:lnSpc>
          <a:spcPct val="90000"/>
        </a:lnSpc>
        <a:spcBef>
          <a:spcPts val="1000"/>
        </a:spcBef>
        <a:spcAft>
          <a:spcPct val="0"/>
        </a:spcAft>
        <a:buFont typeface="Arial" panose="020B0604020202020204" pitchFamily="34" charset="0"/>
        <a:buChar char="•"/>
        <a:defRPr kern="1200">
          <a:solidFill>
            <a:schemeClr val="tx1"/>
          </a:solidFill>
          <a:latin typeface="+mn-lt"/>
          <a:ea typeface="+mn-ea"/>
          <a:cs typeface="+mn-cs"/>
        </a:defRPr>
      </a:lvl4pPr>
      <a:lvl5pPr marL="4114800" indent="-457200" algn="l" rtl="0" eaLnBrk="0" fontAlgn="base" hangingPunct="0">
        <a:lnSpc>
          <a:spcPct val="90000"/>
        </a:lnSpc>
        <a:spcBef>
          <a:spcPts val="1000"/>
        </a:spcBef>
        <a:spcAft>
          <a:spcPct val="0"/>
        </a:spcAft>
        <a:buFont typeface="Arial" panose="020B0604020202020204" pitchFamily="34" charset="0"/>
        <a:buChar char="•"/>
        <a:defRPr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6ECB9-2FE8-41EE-A69E-ACD2DB2C254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701CAA0-2765-4E37-8D89-2B79DAF8C37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C62126B-402A-46B1-8328-E88E62DA946C}"/>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11EEB6B-23AD-41A5-9621-A17163F4B01C}" type="datetimeFigureOut">
              <a:rPr lang="en-IE" smtClean="0"/>
              <a:t>13/02/2024</a:t>
            </a:fld>
            <a:endParaRPr lang="en-IE"/>
          </a:p>
        </p:txBody>
      </p:sp>
      <p:sp>
        <p:nvSpPr>
          <p:cNvPr id="5" name="Footer Placeholder 4">
            <a:extLst>
              <a:ext uri="{FF2B5EF4-FFF2-40B4-BE49-F238E27FC236}">
                <a16:creationId xmlns:a16="http://schemas.microsoft.com/office/drawing/2014/main" id="{5E422838-D1C2-4AD6-8320-415889B97C3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1EACD64-5F32-45FC-B261-DAB5FAD48F88}"/>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40BDE12-C379-4CCB-81DA-6DFAB75353EF}" type="slidenum">
              <a:rPr lang="en-IE" smtClean="0"/>
              <a:t>‹#›</a:t>
            </a:fld>
            <a:endParaRPr lang="en-IE"/>
          </a:p>
        </p:txBody>
      </p:sp>
    </p:spTree>
    <p:extLst>
      <p:ext uri="{BB962C8B-B14F-4D97-AF65-F5344CB8AC3E}">
        <p14:creationId xmlns:p14="http://schemas.microsoft.com/office/powerpoint/2010/main" val="3977498475"/>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9E11-E43E-4AC3-B23E-67EE88580D83}"/>
              </a:ext>
            </a:extLst>
          </p:cNvPr>
          <p:cNvSpPr>
            <a:spLocks noGrp="1"/>
          </p:cNvSpPr>
          <p:nvPr>
            <p:ph type="title"/>
          </p:nvPr>
        </p:nvSpPr>
        <p:spPr>
          <a:xfrm>
            <a:off x="2268538" y="4698999"/>
            <a:ext cx="20337462" cy="3613727"/>
          </a:xfrm>
        </p:spPr>
        <p:txBody>
          <a:bodyPr>
            <a:noAutofit/>
          </a:bodyPr>
          <a:lstStyle/>
          <a:p>
            <a:pPr algn="ctr" eaLnBrk="1" fontAlgn="auto" hangingPunct="1">
              <a:lnSpc>
                <a:spcPct val="120000"/>
              </a:lnSpc>
              <a:spcBef>
                <a:spcPts val="0"/>
              </a:spcBef>
              <a:spcAft>
                <a:spcPts val="0"/>
              </a:spcAft>
              <a:defRPr/>
            </a:pPr>
            <a:r>
              <a:rPr lang="en-IE" sz="9600" dirty="0">
                <a:latin typeface="Calibri" panose="020F0502020204030204" pitchFamily="34" charset="0"/>
                <a:ea typeface="Times New Roman" panose="02020603050405020304" pitchFamily="18" charset="0"/>
                <a:cs typeface="Calibri" panose="020F0502020204030204" pitchFamily="34" charset="0"/>
              </a:rPr>
              <a:t>High Nature Value Farmland (HNVF)</a:t>
            </a:r>
            <a:br>
              <a:rPr lang="en-IE" sz="9600" dirty="0">
                <a:latin typeface="Calibri" panose="020F0502020204030204" pitchFamily="34" charset="0"/>
                <a:ea typeface="Times New Roman" panose="02020603050405020304" pitchFamily="18" charset="0"/>
                <a:cs typeface="Calibri" panose="020F0502020204030204" pitchFamily="34" charset="0"/>
              </a:rPr>
            </a:br>
            <a:r>
              <a:rPr lang="en-IE" sz="9600" dirty="0">
                <a:latin typeface="Calibri" panose="020F0502020204030204" pitchFamily="34" charset="0"/>
                <a:ea typeface="Times New Roman" panose="02020603050405020304" pitchFamily="18" charset="0"/>
                <a:cs typeface="Calibri" panose="020F0502020204030204" pitchFamily="34" charset="0"/>
              </a:rPr>
              <a:t> Procedures </a:t>
            </a:r>
            <a:endParaRPr lang="en-US" sz="300000" dirty="0"/>
          </a:p>
        </p:txBody>
      </p:sp>
      <p:sp>
        <p:nvSpPr>
          <p:cNvPr id="28675" name="Text Placeholder 2">
            <a:extLst>
              <a:ext uri="{FF2B5EF4-FFF2-40B4-BE49-F238E27FC236}">
                <a16:creationId xmlns:a16="http://schemas.microsoft.com/office/drawing/2014/main" id="{A8D196E9-1E8D-40D2-A194-4242A0034ECC}"/>
              </a:ext>
            </a:extLst>
          </p:cNvPr>
          <p:cNvSpPr>
            <a:spLocks noGrp="1" noChangeArrowheads="1"/>
          </p:cNvSpPr>
          <p:nvPr>
            <p:ph type="body" sz="quarter" idx="1"/>
          </p:nvPr>
        </p:nvSpPr>
        <p:spPr bwMode="auto">
          <a:xfrm>
            <a:off x="3708400" y="10820400"/>
            <a:ext cx="18897600" cy="1668463"/>
          </a:xfrm>
        </p:spPr>
        <p:txBody>
          <a:bodyPr wrap="square" numCol="1" anchor="t" anchorCtr="0" compatLnSpc="1">
            <a:prstTxWarp prst="textNoShape">
              <a:avLst/>
            </a:prstTxWarp>
          </a:bodyPr>
          <a:lstStyle/>
          <a:p>
            <a:pPr eaLnBrk="1" hangingPunct="1"/>
            <a:r>
              <a:rPr lang="en-US" altLang="en-US" sz="4000" dirty="0">
                <a:ea typeface="Open Sans" panose="020B0606030504020204" pitchFamily="34" charset="0"/>
                <a:cs typeface="Open Sans" panose="020B0606030504020204" pitchFamily="34" charset="0"/>
              </a:rPr>
              <a:t>Forest Service, DAFM</a:t>
            </a:r>
          </a:p>
          <a:p>
            <a:pPr eaLnBrk="1" hangingPunct="1"/>
            <a:r>
              <a:rPr lang="en-US" altLang="en-US" sz="4000" dirty="0">
                <a:ea typeface="Open Sans" panose="020B0606030504020204" pitchFamily="34" charset="0"/>
                <a:cs typeface="Open Sans" panose="020B0606030504020204" pitchFamily="34" charset="0"/>
              </a:rPr>
              <a:t>02/10/2023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Prior to site survey</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3" name="TextBox 2">
            <a:extLst>
              <a:ext uri="{FF2B5EF4-FFF2-40B4-BE49-F238E27FC236}">
                <a16:creationId xmlns:a16="http://schemas.microsoft.com/office/drawing/2014/main" id="{1B157D26-EE98-3450-2619-22A65CE7C50F}"/>
              </a:ext>
            </a:extLst>
          </p:cNvPr>
          <p:cNvSpPr txBox="1"/>
          <p:nvPr/>
        </p:nvSpPr>
        <p:spPr>
          <a:xfrm>
            <a:off x="542925" y="3141598"/>
            <a:ext cx="23547998" cy="7110473"/>
          </a:xfrm>
          <a:prstGeom prst="rect">
            <a:avLst/>
          </a:prstGeom>
          <a:noFill/>
        </p:spPr>
        <p:txBody>
          <a:bodyPr wrap="square">
            <a:spAutoFit/>
          </a:bodyPr>
          <a:lstStyle/>
          <a:p>
            <a:pPr marL="685800" indent="-685800">
              <a:lnSpc>
                <a:spcPct val="115000"/>
              </a:lnSpc>
              <a:spcAft>
                <a:spcPts val="1000"/>
              </a:spcAft>
              <a:buFont typeface="Arial" panose="020B0604020202020204" pitchFamily="34" charset="0"/>
              <a:buChar char="•"/>
            </a:pPr>
            <a:r>
              <a:rPr lang="en-GB" sz="5400" dirty="0">
                <a:effectLst/>
                <a:latin typeface="Calibri" panose="020F0502020204030204" pitchFamily="34" charset="0"/>
                <a:ea typeface="Calibri" panose="020F0502020204030204" pitchFamily="34" charset="0"/>
                <a:cs typeface="Times New Roman" panose="02020603050405020304" pitchFamily="18" charset="0"/>
              </a:rPr>
              <a:t>Using the aerial view maps, based on the varieties of colours of the fields, determine the approximate likely number of </a:t>
            </a:r>
            <a:r>
              <a:rPr lang="en-GB" sz="5400" u="sng" dirty="0" err="1">
                <a:effectLst/>
                <a:latin typeface="Calibri" panose="020F0502020204030204" pitchFamily="34" charset="0"/>
                <a:ea typeface="Calibri" panose="020F0502020204030204" pitchFamily="34" charset="0"/>
                <a:cs typeface="Times New Roman" panose="02020603050405020304" pitchFamily="18" charset="0"/>
              </a:rPr>
              <a:t>plantable</a:t>
            </a:r>
            <a:r>
              <a:rPr lang="en-GB" sz="5400" dirty="0">
                <a:effectLst/>
                <a:latin typeface="Calibri" panose="020F0502020204030204" pitchFamily="34" charset="0"/>
                <a:ea typeface="Calibri" panose="020F0502020204030204" pitchFamily="34" charset="0"/>
                <a:cs typeface="Times New Roman" panose="02020603050405020304" pitchFamily="18" charset="0"/>
              </a:rPr>
              <a:t> habitats present on the site and count the number of fields present. </a:t>
            </a:r>
          </a:p>
          <a:p>
            <a:pPr marL="685800" indent="-685800">
              <a:lnSpc>
                <a:spcPct val="115000"/>
              </a:lnSpc>
              <a:spcAft>
                <a:spcPts val="1000"/>
              </a:spcAft>
              <a:buFont typeface="Arial" panose="020B0604020202020204" pitchFamily="34" charset="0"/>
              <a:buChar char="•"/>
            </a:pPr>
            <a:r>
              <a:rPr lang="en-GB" sz="5400" dirty="0">
                <a:effectLst/>
                <a:latin typeface="Calibri" panose="020F0502020204030204" pitchFamily="34" charset="0"/>
                <a:ea typeface="Calibri" panose="020F0502020204030204" pitchFamily="34" charset="0"/>
                <a:cs typeface="Times New Roman" panose="02020603050405020304" pitchFamily="18" charset="0"/>
              </a:rPr>
              <a:t>Print one </a:t>
            </a:r>
            <a:r>
              <a:rPr lang="en-GB" sz="5400" dirty="0" err="1">
                <a:effectLst/>
                <a:latin typeface="Calibri" panose="020F0502020204030204" pitchFamily="34" charset="0"/>
                <a:ea typeface="Calibri" panose="020F0502020204030204" pitchFamily="34" charset="0"/>
                <a:cs typeface="Times New Roman" panose="02020603050405020304" pitchFamily="18" charset="0"/>
              </a:rPr>
              <a:t>HNVf</a:t>
            </a:r>
            <a:r>
              <a:rPr lang="en-GB" sz="5400" dirty="0">
                <a:effectLst/>
                <a:latin typeface="Calibri" panose="020F0502020204030204" pitchFamily="34" charset="0"/>
                <a:ea typeface="Calibri" panose="020F0502020204030204" pitchFamily="34" charset="0"/>
                <a:cs typeface="Times New Roman" panose="02020603050405020304" pitchFamily="18" charset="0"/>
              </a:rPr>
              <a:t> field survey sheets for each habitat type (Bring spares). </a:t>
            </a:r>
          </a:p>
          <a:p>
            <a:pPr marL="685800" indent="-685800">
              <a:lnSpc>
                <a:spcPct val="115000"/>
              </a:lnSpc>
              <a:spcAft>
                <a:spcPts val="1000"/>
              </a:spcAft>
              <a:buFont typeface="Arial" panose="020B0604020202020204" pitchFamily="34" charset="0"/>
              <a:buChar char="•"/>
            </a:pPr>
            <a:r>
              <a:rPr lang="en-GB" sz="5400" dirty="0">
                <a:effectLst/>
                <a:latin typeface="Calibri" panose="020F0502020204030204" pitchFamily="34" charset="0"/>
                <a:ea typeface="Calibri" panose="020F0502020204030204" pitchFamily="34" charset="0"/>
                <a:cs typeface="Times New Roman" panose="02020603050405020304" pitchFamily="18" charset="0"/>
              </a:rPr>
              <a:t>Print out the habitat mapping map from Franks folder for mapping to </a:t>
            </a:r>
            <a:r>
              <a:rPr lang="en-GB" sz="5400" dirty="0" err="1">
                <a:effectLst/>
                <a:latin typeface="Calibri" panose="020F0502020204030204" pitchFamily="34" charset="0"/>
                <a:ea typeface="Calibri" panose="020F0502020204030204" pitchFamily="34" charset="0"/>
                <a:cs typeface="Times New Roman" panose="02020603050405020304" pitchFamily="18" charset="0"/>
              </a:rPr>
              <a:t>Fossitt</a:t>
            </a:r>
            <a:r>
              <a:rPr lang="en-GB" sz="5400" dirty="0">
                <a:effectLst/>
                <a:latin typeface="Calibri" panose="020F0502020204030204" pitchFamily="34" charset="0"/>
                <a:ea typeface="Calibri" panose="020F0502020204030204" pitchFamily="34" charset="0"/>
                <a:cs typeface="Times New Roman" panose="02020603050405020304" pitchFamily="18" charset="0"/>
              </a:rPr>
              <a:t> in the field.</a:t>
            </a:r>
          </a:p>
          <a:p>
            <a:pPr marL="685800" indent="-685800">
              <a:lnSpc>
                <a:spcPct val="115000"/>
              </a:lnSpc>
              <a:spcAft>
                <a:spcPts val="1000"/>
              </a:spcAft>
              <a:buFont typeface="Arial" panose="020B0604020202020204" pitchFamily="34" charset="0"/>
              <a:buChar char="•"/>
            </a:pPr>
            <a:r>
              <a:rPr lang="en-GB" sz="5400" dirty="0">
                <a:latin typeface="Calibri" panose="020F0502020204030204" pitchFamily="34" charset="0"/>
                <a:ea typeface="Calibri" panose="020F0502020204030204" pitchFamily="34" charset="0"/>
                <a:cs typeface="Times New Roman" panose="02020603050405020304" pitchFamily="18" charset="0"/>
              </a:rPr>
              <a:t>Plan your</a:t>
            </a:r>
            <a:r>
              <a:rPr lang="en-GB" sz="5400" dirty="0">
                <a:latin typeface="Calibri" panose="020F0502020204030204" pitchFamily="34" charset="0"/>
                <a:cs typeface="Times New Roman" panose="02020603050405020304" pitchFamily="18" charset="0"/>
              </a:rPr>
              <a:t> relev</a:t>
            </a:r>
            <a:r>
              <a:rPr lang="en-IE" sz="5400" dirty="0">
                <a:latin typeface="Calibri" panose="020F0502020204030204" pitchFamily="34" charset="0"/>
                <a:cs typeface="Times New Roman" panose="02020603050405020304" pitchFamily="18" charset="0"/>
              </a:rPr>
              <a:t>é</a:t>
            </a:r>
            <a:r>
              <a:rPr lang="en-GB" sz="5400" dirty="0">
                <a:latin typeface="Calibri" panose="020F0502020204030204" pitchFamily="34" charset="0"/>
                <a:cs typeface="Times New Roman" panose="02020603050405020304" pitchFamily="18" charset="0"/>
              </a:rPr>
              <a:t> </a:t>
            </a:r>
            <a:r>
              <a:rPr lang="en-GB" sz="5400" dirty="0">
                <a:latin typeface="Calibri" panose="020F0502020204030204" pitchFamily="34" charset="0"/>
                <a:ea typeface="Calibri" panose="020F0502020204030204" pitchFamily="34" charset="0"/>
                <a:cs typeface="Times New Roman" panose="02020603050405020304" pitchFamily="18" charset="0"/>
              </a:rPr>
              <a:t>spots (approximate)</a:t>
            </a:r>
            <a:endParaRPr lang="en-IE"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76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Relev</a:t>
            </a:r>
            <a:r>
              <a:rPr lang="en-IE" b="1" dirty="0"/>
              <a:t>é</a:t>
            </a:r>
            <a:r>
              <a:rPr lang="en-GB" altLang="en-US" b="1" dirty="0"/>
              <a:t>s</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pic>
        <p:nvPicPr>
          <p:cNvPr id="4" name="Picture 3">
            <a:extLst>
              <a:ext uri="{FF2B5EF4-FFF2-40B4-BE49-F238E27FC236}">
                <a16:creationId xmlns:a16="http://schemas.microsoft.com/office/drawing/2014/main" id="{DD9C9CD3-F1A6-2108-BF31-0322593201F8}"/>
              </a:ext>
            </a:extLst>
          </p:cNvPr>
          <p:cNvPicPr>
            <a:picLocks noChangeAspect="1"/>
          </p:cNvPicPr>
          <p:nvPr/>
        </p:nvPicPr>
        <p:blipFill>
          <a:blip r:embed="rId3"/>
          <a:stretch>
            <a:fillRect/>
          </a:stretch>
        </p:blipFill>
        <p:spPr>
          <a:xfrm>
            <a:off x="2180491" y="2988688"/>
            <a:ext cx="20729887" cy="8011820"/>
          </a:xfrm>
          <a:prstGeom prst="rect">
            <a:avLst/>
          </a:prstGeom>
        </p:spPr>
      </p:pic>
      <p:sp>
        <p:nvSpPr>
          <p:cNvPr id="2" name="TextBox 1">
            <a:extLst>
              <a:ext uri="{FF2B5EF4-FFF2-40B4-BE49-F238E27FC236}">
                <a16:creationId xmlns:a16="http://schemas.microsoft.com/office/drawing/2014/main" id="{E943C357-05E9-3B83-CE12-41A19E2C8CEF}"/>
              </a:ext>
            </a:extLst>
          </p:cNvPr>
          <p:cNvSpPr txBox="1"/>
          <p:nvPr/>
        </p:nvSpPr>
        <p:spPr>
          <a:xfrm>
            <a:off x="11172305" y="10224655"/>
            <a:ext cx="7996844" cy="1815882"/>
          </a:xfrm>
          <a:prstGeom prst="rect">
            <a:avLst/>
          </a:prstGeom>
          <a:noFill/>
        </p:spPr>
        <p:txBody>
          <a:bodyPr wrap="square" rtlCol="0">
            <a:spAutoFit/>
          </a:bodyPr>
          <a:lstStyle/>
          <a:p>
            <a:r>
              <a:rPr lang="en-GB" dirty="0"/>
              <a:t>Use professional judgement</a:t>
            </a:r>
            <a:endParaRPr lang="en-IE" dirty="0"/>
          </a:p>
        </p:txBody>
      </p:sp>
    </p:spTree>
    <p:extLst>
      <p:ext uri="{BB962C8B-B14F-4D97-AF65-F5344CB8AC3E}">
        <p14:creationId xmlns:p14="http://schemas.microsoft.com/office/powerpoint/2010/main" val="357171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Field sheet background</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pPr>
            <a:r>
              <a:rPr lang="en-IE" altLang="en-US" sz="6600" dirty="0"/>
              <a:t>Adapted from Acres</a:t>
            </a:r>
          </a:p>
          <a:p>
            <a:pPr>
              <a:lnSpc>
                <a:spcPct val="100000"/>
              </a:lnSpc>
            </a:pPr>
            <a:r>
              <a:rPr lang="en-IE" altLang="en-US" sz="6600" dirty="0"/>
              <a:t>Designed to determine baseline conditions to inform management and not identify HNVF</a:t>
            </a:r>
          </a:p>
          <a:p>
            <a:pPr marL="0" indent="0">
              <a:lnSpc>
                <a:spcPct val="100000"/>
              </a:lnSpc>
              <a:buNone/>
            </a:pPr>
            <a:r>
              <a:rPr lang="en-IE" altLang="en-US" sz="6600" dirty="0"/>
              <a:t>But</a:t>
            </a:r>
          </a:p>
          <a:p>
            <a:pPr>
              <a:lnSpc>
                <a:spcPct val="100000"/>
              </a:lnSpc>
            </a:pPr>
            <a:r>
              <a:rPr lang="en-IE" altLang="en-US" sz="6600" dirty="0"/>
              <a:t>Uses some of the same key indicators for assessment as is used to identify </a:t>
            </a:r>
            <a:r>
              <a:rPr lang="en-IE" altLang="en-US" sz="6600" dirty="0" err="1"/>
              <a:t>HNVf</a:t>
            </a:r>
            <a:endParaRPr lang="en-IE" altLang="en-US" sz="6600" dirty="0"/>
          </a:p>
        </p:txBody>
      </p:sp>
    </p:spTree>
    <p:extLst>
      <p:ext uri="{BB962C8B-B14F-4D97-AF65-F5344CB8AC3E}">
        <p14:creationId xmlns:p14="http://schemas.microsoft.com/office/powerpoint/2010/main" val="344713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Bring</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3" name="TextBox 2">
            <a:extLst>
              <a:ext uri="{FF2B5EF4-FFF2-40B4-BE49-F238E27FC236}">
                <a16:creationId xmlns:a16="http://schemas.microsoft.com/office/drawing/2014/main" id="{07BD9C87-B77E-7570-DB02-6CB4A1EC0702}"/>
              </a:ext>
            </a:extLst>
          </p:cNvPr>
          <p:cNvSpPr txBox="1"/>
          <p:nvPr/>
        </p:nvSpPr>
        <p:spPr>
          <a:xfrm>
            <a:off x="1348031" y="3440960"/>
            <a:ext cx="21359569" cy="6529223"/>
          </a:xfrm>
          <a:prstGeom prst="rect">
            <a:avLst/>
          </a:prstGeom>
          <a:noFill/>
        </p:spPr>
        <p:txBody>
          <a:bodyPr wrap="square">
            <a:spAutoFit/>
          </a:bodyPr>
          <a:lstStyle/>
          <a:p>
            <a:pPr>
              <a:lnSpc>
                <a:spcPct val="115000"/>
              </a:lnSpc>
              <a:spcAft>
                <a:spcPts val="1000"/>
              </a:spcAft>
            </a:pPr>
            <a:r>
              <a:rPr lang="en-GB" sz="6000" dirty="0">
                <a:effectLst/>
                <a:latin typeface="Calibri" panose="020F0502020204030204" pitchFamily="34" charset="0"/>
                <a:ea typeface="Calibri" panose="020F0502020204030204" pitchFamily="34" charset="0"/>
                <a:cs typeface="Times New Roman" panose="02020603050405020304" pitchFamily="18" charset="0"/>
              </a:rPr>
              <a:t>As well as your normal field survey equipment/books/clipboard/notebook/camera etc ensure you bring:</a:t>
            </a:r>
            <a:endParaRPr lang="en-IE" sz="6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6000" dirty="0">
                <a:effectLst/>
                <a:latin typeface="Calibri" panose="020F0502020204030204" pitchFamily="34" charset="0"/>
                <a:ea typeface="Calibri" panose="020F0502020204030204" pitchFamily="34" charset="0"/>
                <a:cs typeface="Times New Roman" panose="02020603050405020304" pitchFamily="18" charset="0"/>
              </a:rPr>
              <a:t> A printed map for habitat mapping and annotation in the field </a:t>
            </a:r>
          </a:p>
          <a:p>
            <a:pPr marL="342900" lvl="0" indent="-342900">
              <a:lnSpc>
                <a:spcPct val="115000"/>
              </a:lnSpc>
              <a:buFont typeface="Symbol" panose="05050102010706020507" pitchFamily="18" charset="2"/>
              <a:buChar char=""/>
            </a:pPr>
            <a:r>
              <a:rPr lang="en-GB" sz="6000" dirty="0">
                <a:effectLst/>
                <a:latin typeface="Calibri" panose="020F0502020204030204" pitchFamily="34" charset="0"/>
                <a:ea typeface="Calibri" panose="020F0502020204030204" pitchFamily="34" charset="0"/>
                <a:cs typeface="Times New Roman" panose="02020603050405020304" pitchFamily="18" charset="0"/>
              </a:rPr>
              <a:t> The required numbe</a:t>
            </a:r>
            <a:r>
              <a:rPr lang="en-GB" sz="6000" dirty="0">
                <a:latin typeface="Calibri" panose="020F0502020204030204" pitchFamily="34" charset="0"/>
                <a:ea typeface="Calibri" panose="020F0502020204030204" pitchFamily="34" charset="0"/>
                <a:cs typeface="Times New Roman" panose="02020603050405020304" pitchFamily="18" charset="0"/>
              </a:rPr>
              <a:t>r of </a:t>
            </a:r>
            <a:r>
              <a:rPr lang="en-GB" sz="6000" dirty="0" err="1">
                <a:effectLst/>
                <a:latin typeface="Calibri" panose="020F0502020204030204" pitchFamily="34" charset="0"/>
                <a:ea typeface="Calibri" panose="020F0502020204030204" pitchFamily="34" charset="0"/>
                <a:cs typeface="Times New Roman" panose="02020603050405020304" pitchFamily="18" charset="0"/>
              </a:rPr>
              <a:t>HNVf</a:t>
            </a:r>
            <a:r>
              <a:rPr lang="en-GB" sz="6000" dirty="0">
                <a:effectLst/>
                <a:latin typeface="Calibri" panose="020F0502020204030204" pitchFamily="34" charset="0"/>
                <a:ea typeface="Calibri" panose="020F0502020204030204" pitchFamily="34" charset="0"/>
                <a:cs typeface="Times New Roman" panose="02020603050405020304" pitchFamily="18" charset="0"/>
              </a:rPr>
              <a:t> field survey sheet. </a:t>
            </a:r>
            <a:endParaRPr lang="en-IE" sz="6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IE"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69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Field procedure summary</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2" name="TextBox 1">
            <a:extLst>
              <a:ext uri="{FF2B5EF4-FFF2-40B4-BE49-F238E27FC236}">
                <a16:creationId xmlns:a16="http://schemas.microsoft.com/office/drawing/2014/main" id="{D4FB30D7-626C-9F4C-6578-9CD2B7EE57FA}"/>
              </a:ext>
            </a:extLst>
          </p:cNvPr>
          <p:cNvSpPr txBox="1"/>
          <p:nvPr/>
        </p:nvSpPr>
        <p:spPr>
          <a:xfrm>
            <a:off x="1834600" y="4457438"/>
            <a:ext cx="21359569" cy="5852115"/>
          </a:xfrm>
          <a:prstGeom prst="rect">
            <a:avLst/>
          </a:prstGeom>
          <a:noFill/>
        </p:spPr>
        <p:txBody>
          <a:bodyPr wrap="square">
            <a:spAutoFit/>
          </a:bodyPr>
          <a:lstStyle/>
          <a:p>
            <a:pPr marL="857250" indent="-857250">
              <a:lnSpc>
                <a:spcPct val="115000"/>
              </a:lnSpc>
              <a:spcAft>
                <a:spcPts val="1000"/>
              </a:spcAft>
              <a:buFont typeface="Arial" panose="020B0604020202020204" pitchFamily="34" charset="0"/>
              <a:buChar char="•"/>
            </a:pPr>
            <a:r>
              <a:rPr lang="en-GB" altLang="en-US" sz="6000" dirty="0">
                <a:latin typeface="+mn-lt"/>
              </a:rPr>
              <a:t>Relev</a:t>
            </a:r>
            <a:r>
              <a:rPr lang="en-IE" sz="6000" dirty="0">
                <a:latin typeface="+mn-lt"/>
              </a:rPr>
              <a:t>é</a:t>
            </a:r>
            <a:r>
              <a:rPr lang="en-GB" altLang="en-US" sz="6000" dirty="0">
                <a:latin typeface="+mn-lt"/>
              </a:rPr>
              <a:t>s in a representative location</a:t>
            </a:r>
          </a:p>
          <a:p>
            <a:pPr marL="857250" indent="-857250">
              <a:lnSpc>
                <a:spcPct val="115000"/>
              </a:lnSpc>
              <a:spcAft>
                <a:spcPts val="1000"/>
              </a:spcAft>
              <a:buFont typeface="Arial" panose="020B0604020202020204" pitchFamily="34" charset="0"/>
              <a:buChar char="•"/>
            </a:pPr>
            <a:r>
              <a:rPr lang="en-GB" altLang="en-US" sz="6000" dirty="0">
                <a:latin typeface="+mn-lt"/>
              </a:rPr>
              <a:t>Map to </a:t>
            </a:r>
            <a:r>
              <a:rPr lang="en-GB" altLang="en-US" sz="6000" dirty="0" err="1">
                <a:latin typeface="+mn-lt"/>
              </a:rPr>
              <a:t>Fossitt</a:t>
            </a:r>
            <a:endParaRPr lang="en-GB" altLang="en-US" sz="6000" dirty="0">
              <a:latin typeface="+mn-lt"/>
            </a:endParaRPr>
          </a:p>
          <a:p>
            <a:pPr marL="857250" indent="-857250">
              <a:lnSpc>
                <a:spcPct val="115000"/>
              </a:lnSpc>
              <a:spcAft>
                <a:spcPts val="1000"/>
              </a:spcAft>
              <a:buFont typeface="Arial" panose="020B0604020202020204" pitchFamily="34" charset="0"/>
              <a:buChar char="•"/>
            </a:pPr>
            <a:r>
              <a:rPr lang="en-GB" altLang="en-US" sz="6000" dirty="0">
                <a:latin typeface="+mn-lt"/>
              </a:rPr>
              <a:t>Observe and record on field sheet</a:t>
            </a:r>
          </a:p>
          <a:p>
            <a:pPr marL="857250" indent="-857250">
              <a:lnSpc>
                <a:spcPct val="115000"/>
              </a:lnSpc>
              <a:spcAft>
                <a:spcPts val="1000"/>
              </a:spcAft>
              <a:buFont typeface="Arial" panose="020B0604020202020204" pitchFamily="34" charset="0"/>
              <a:buChar char="•"/>
            </a:pPr>
            <a:r>
              <a:rPr lang="en-GB" altLang="en-US" sz="6000" dirty="0">
                <a:latin typeface="+mn-lt"/>
              </a:rPr>
              <a:t>Take overview and detailed pics of relevance</a:t>
            </a:r>
          </a:p>
          <a:p>
            <a:pPr>
              <a:lnSpc>
                <a:spcPct val="115000"/>
              </a:lnSpc>
              <a:spcAft>
                <a:spcPts val="1000"/>
              </a:spcAft>
            </a:pPr>
            <a:endParaRPr lang="en-GB" altLang="en-US" sz="6000" dirty="0">
              <a:latin typeface="+mn-lt"/>
            </a:endParaRPr>
          </a:p>
        </p:txBody>
      </p:sp>
    </p:spTree>
    <p:extLst>
      <p:ext uri="{BB962C8B-B14F-4D97-AF65-F5344CB8AC3E}">
        <p14:creationId xmlns:p14="http://schemas.microsoft.com/office/powerpoint/2010/main" val="95150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Relev</a:t>
            </a:r>
            <a:r>
              <a:rPr lang="en-IE" b="1" dirty="0"/>
              <a:t>é</a:t>
            </a:r>
            <a:r>
              <a:rPr lang="en-GB" altLang="en-US" b="1" dirty="0"/>
              <a:t>s</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3" name="TextBox 2">
            <a:extLst>
              <a:ext uri="{FF2B5EF4-FFF2-40B4-BE49-F238E27FC236}">
                <a16:creationId xmlns:a16="http://schemas.microsoft.com/office/drawing/2014/main" id="{07BD9C87-B77E-7570-DB02-6CB4A1EC0702}"/>
              </a:ext>
            </a:extLst>
          </p:cNvPr>
          <p:cNvSpPr txBox="1"/>
          <p:nvPr/>
        </p:nvSpPr>
        <p:spPr>
          <a:xfrm>
            <a:off x="1770306" y="3597289"/>
            <a:ext cx="21359569" cy="6913944"/>
          </a:xfrm>
          <a:prstGeom prst="rect">
            <a:avLst/>
          </a:prstGeom>
          <a:noFill/>
        </p:spPr>
        <p:txBody>
          <a:bodyPr wrap="square">
            <a:spAutoFit/>
          </a:bodyPr>
          <a:lstStyle/>
          <a:p>
            <a:pPr marL="857250" indent="-857250">
              <a:lnSpc>
                <a:spcPct val="115000"/>
              </a:lnSpc>
              <a:spcAft>
                <a:spcPts val="1000"/>
              </a:spcAft>
              <a:buFont typeface="Arial" panose="020B0604020202020204" pitchFamily="34" charset="0"/>
              <a:buChar char="•"/>
            </a:pPr>
            <a:r>
              <a:rPr lang="en-US" sz="6000" dirty="0">
                <a:latin typeface="+mn-lt"/>
              </a:rPr>
              <a:t>Vegetation sampling plots or </a:t>
            </a:r>
            <a:r>
              <a:rPr lang="en-GB" sz="6000" dirty="0">
                <a:latin typeface="+mn-lt"/>
              </a:rPr>
              <a:t>r</a:t>
            </a:r>
            <a:r>
              <a:rPr lang="en-GB" altLang="en-US" sz="6000" dirty="0">
                <a:latin typeface="+mn-lt"/>
              </a:rPr>
              <a:t>elev</a:t>
            </a:r>
            <a:r>
              <a:rPr lang="en-IE" sz="6000" dirty="0">
                <a:latin typeface="+mn-lt"/>
              </a:rPr>
              <a:t>é</a:t>
            </a:r>
            <a:r>
              <a:rPr lang="en-GB" altLang="en-US" sz="6000" dirty="0">
                <a:latin typeface="+mn-lt"/>
              </a:rPr>
              <a:t>s </a:t>
            </a:r>
            <a:r>
              <a:rPr lang="en-US" sz="6000" dirty="0">
                <a:latin typeface="+mn-lt"/>
              </a:rPr>
              <a:t>measuring 2m x 2m</a:t>
            </a:r>
          </a:p>
          <a:p>
            <a:pPr marL="857250" indent="-857250">
              <a:lnSpc>
                <a:spcPct val="115000"/>
              </a:lnSpc>
              <a:spcAft>
                <a:spcPts val="1000"/>
              </a:spcAft>
              <a:buFont typeface="Arial" panose="020B0604020202020204" pitchFamily="34" charset="0"/>
              <a:buChar char="•"/>
            </a:pPr>
            <a:r>
              <a:rPr lang="en-US" sz="6000" dirty="0">
                <a:latin typeface="+mn-lt"/>
              </a:rPr>
              <a:t>Take photos</a:t>
            </a:r>
          </a:p>
          <a:p>
            <a:pPr marL="857250" indent="-857250">
              <a:lnSpc>
                <a:spcPct val="115000"/>
              </a:lnSpc>
              <a:spcAft>
                <a:spcPts val="1000"/>
              </a:spcAft>
              <a:buFont typeface="Arial" panose="020B0604020202020204" pitchFamily="34" charset="0"/>
              <a:buChar char="•"/>
            </a:pPr>
            <a:r>
              <a:rPr lang="en-US" sz="6000" dirty="0">
                <a:latin typeface="+mn-lt"/>
              </a:rPr>
              <a:t>Record % cover of species </a:t>
            </a:r>
          </a:p>
          <a:p>
            <a:pPr marL="857250" indent="-857250">
              <a:lnSpc>
                <a:spcPct val="115000"/>
              </a:lnSpc>
              <a:spcAft>
                <a:spcPts val="1000"/>
              </a:spcAft>
              <a:buFont typeface="Arial" panose="020B0604020202020204" pitchFamily="34" charset="0"/>
              <a:buChar char="•"/>
            </a:pPr>
            <a:r>
              <a:rPr lang="en-US" sz="6000" dirty="0">
                <a:latin typeface="+mn-lt"/>
              </a:rPr>
              <a:t>Record the </a:t>
            </a:r>
            <a:r>
              <a:rPr lang="en-GB" sz="6000" dirty="0">
                <a:latin typeface="+mn-lt"/>
              </a:rPr>
              <a:t>r</a:t>
            </a:r>
            <a:r>
              <a:rPr lang="en-GB" altLang="en-US" sz="6000" dirty="0">
                <a:latin typeface="+mn-lt"/>
              </a:rPr>
              <a:t>elev</a:t>
            </a:r>
            <a:r>
              <a:rPr lang="en-IE" sz="6000" dirty="0">
                <a:latin typeface="+mn-lt"/>
              </a:rPr>
              <a:t>é </a:t>
            </a:r>
            <a:r>
              <a:rPr lang="en-US" sz="6000" dirty="0">
                <a:latin typeface="+mn-lt"/>
              </a:rPr>
              <a:t>location</a:t>
            </a:r>
          </a:p>
          <a:p>
            <a:pPr marL="857250" indent="-857250">
              <a:lnSpc>
                <a:spcPct val="115000"/>
              </a:lnSpc>
              <a:spcAft>
                <a:spcPts val="1000"/>
              </a:spcAft>
              <a:buFont typeface="Arial" panose="020B0604020202020204" pitchFamily="34" charset="0"/>
              <a:buChar char="•"/>
            </a:pPr>
            <a:r>
              <a:rPr lang="en-US" sz="6000" dirty="0">
                <a:latin typeface="+mn-lt"/>
              </a:rPr>
              <a:t>Avoid any unrepresentative features such as drains and boundary edges.</a:t>
            </a:r>
            <a:endParaRPr lang="en-IE" sz="6000" dirty="0">
              <a:latin typeface="+mn-lt"/>
            </a:endParaRPr>
          </a:p>
        </p:txBody>
      </p:sp>
    </p:spTree>
    <p:extLst>
      <p:ext uri="{BB962C8B-B14F-4D97-AF65-F5344CB8AC3E}">
        <p14:creationId xmlns:p14="http://schemas.microsoft.com/office/powerpoint/2010/main" val="4248113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Before moving on from </a:t>
            </a:r>
            <a:r>
              <a:rPr lang="en-GB" b="1" dirty="0" err="1"/>
              <a:t>r</a:t>
            </a:r>
            <a:r>
              <a:rPr lang="en-GB" altLang="en-US" b="1" dirty="0" err="1"/>
              <a:t>elev</a:t>
            </a:r>
            <a:r>
              <a:rPr lang="en-IE" b="1" dirty="0"/>
              <a:t>é</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2" name="TextBox 1">
            <a:extLst>
              <a:ext uri="{FF2B5EF4-FFF2-40B4-BE49-F238E27FC236}">
                <a16:creationId xmlns:a16="http://schemas.microsoft.com/office/drawing/2014/main" id="{645F7B54-DAF6-3F23-E9E6-D0BDA1C7555D}"/>
              </a:ext>
            </a:extLst>
          </p:cNvPr>
          <p:cNvSpPr txBox="1"/>
          <p:nvPr/>
        </p:nvSpPr>
        <p:spPr>
          <a:xfrm>
            <a:off x="1770306" y="3597289"/>
            <a:ext cx="21359569" cy="7975773"/>
          </a:xfrm>
          <a:prstGeom prst="rect">
            <a:avLst/>
          </a:prstGeom>
          <a:noFill/>
        </p:spPr>
        <p:txBody>
          <a:bodyPr wrap="square">
            <a:spAutoFit/>
          </a:bodyPr>
          <a:lstStyle/>
          <a:p>
            <a:pPr marL="857250" indent="-857250">
              <a:lnSpc>
                <a:spcPct val="115000"/>
              </a:lnSpc>
              <a:spcAft>
                <a:spcPts val="1000"/>
              </a:spcAft>
              <a:buFont typeface="Arial" panose="020B0604020202020204" pitchFamily="34" charset="0"/>
              <a:buChar char="•"/>
            </a:pPr>
            <a:r>
              <a:rPr lang="en-IE" sz="6000" dirty="0">
                <a:latin typeface="+mn-lt"/>
              </a:rPr>
              <a:t>Define the habitat type to </a:t>
            </a:r>
            <a:r>
              <a:rPr lang="en-IE" sz="6000" dirty="0" err="1">
                <a:latin typeface="+mn-lt"/>
              </a:rPr>
              <a:t>Fossitt</a:t>
            </a:r>
            <a:r>
              <a:rPr lang="en-IE" sz="6000" dirty="0">
                <a:latin typeface="+mn-lt"/>
              </a:rPr>
              <a:t> (2000)</a:t>
            </a:r>
          </a:p>
          <a:p>
            <a:pPr marL="857250" indent="-857250">
              <a:lnSpc>
                <a:spcPct val="115000"/>
              </a:lnSpc>
              <a:spcAft>
                <a:spcPts val="1000"/>
              </a:spcAft>
              <a:buFont typeface="Arial" panose="020B0604020202020204" pitchFamily="34" charset="0"/>
              <a:buChar char="•"/>
            </a:pPr>
            <a:r>
              <a:rPr lang="en-IE" sz="6000" dirty="0">
                <a:latin typeface="+mn-lt"/>
              </a:rPr>
              <a:t>Map the habitat on your map and any others you can see</a:t>
            </a:r>
          </a:p>
          <a:p>
            <a:pPr marL="857250" indent="-857250">
              <a:lnSpc>
                <a:spcPct val="115000"/>
              </a:lnSpc>
              <a:spcAft>
                <a:spcPts val="1000"/>
              </a:spcAft>
              <a:buFont typeface="Arial" panose="020B0604020202020204" pitchFamily="34" charset="0"/>
              <a:buChar char="•"/>
            </a:pPr>
            <a:r>
              <a:rPr lang="en-IE" sz="6000" dirty="0">
                <a:latin typeface="+mn-lt"/>
              </a:rPr>
              <a:t>Begin the field sheet survey at the </a:t>
            </a:r>
            <a:r>
              <a:rPr lang="en-GB" sz="6000" dirty="0">
                <a:latin typeface="+mn-lt"/>
              </a:rPr>
              <a:t>r</a:t>
            </a:r>
            <a:r>
              <a:rPr lang="en-GB" altLang="en-US" sz="6000" dirty="0">
                <a:latin typeface="+mn-lt"/>
              </a:rPr>
              <a:t>elev</a:t>
            </a:r>
            <a:r>
              <a:rPr lang="en-IE" sz="6000" dirty="0">
                <a:latin typeface="+mn-lt"/>
              </a:rPr>
              <a:t>é assessing species richness and vegetation structure</a:t>
            </a:r>
          </a:p>
          <a:p>
            <a:pPr marL="857250" indent="-857250">
              <a:lnSpc>
                <a:spcPct val="115000"/>
              </a:lnSpc>
              <a:spcAft>
                <a:spcPts val="1000"/>
              </a:spcAft>
              <a:buFont typeface="Arial" panose="020B0604020202020204" pitchFamily="34" charset="0"/>
              <a:buChar char="•"/>
            </a:pPr>
            <a:r>
              <a:rPr lang="en-IE" sz="6000" dirty="0">
                <a:latin typeface="+mn-lt"/>
              </a:rPr>
              <a:t>If the habitat is potentially Annex I then conduct assessment for Annex I habitat as per relevant methodology </a:t>
            </a:r>
          </a:p>
          <a:p>
            <a:pPr marL="857250" indent="-857250">
              <a:lnSpc>
                <a:spcPct val="115000"/>
              </a:lnSpc>
              <a:spcAft>
                <a:spcPts val="1000"/>
              </a:spcAft>
              <a:buFont typeface="Arial" panose="020B0604020202020204" pitchFamily="34" charset="0"/>
              <a:buChar char="•"/>
            </a:pPr>
            <a:r>
              <a:rPr lang="en-IE" sz="6000" dirty="0">
                <a:latin typeface="+mn-lt"/>
              </a:rPr>
              <a:t>Move onto next </a:t>
            </a:r>
            <a:r>
              <a:rPr lang="en-GB" sz="6000" dirty="0">
                <a:latin typeface="+mn-lt"/>
              </a:rPr>
              <a:t>r</a:t>
            </a:r>
            <a:r>
              <a:rPr lang="en-GB" altLang="en-US" sz="6000" dirty="0">
                <a:latin typeface="+mn-lt"/>
              </a:rPr>
              <a:t>elev</a:t>
            </a:r>
            <a:r>
              <a:rPr lang="en-IE" sz="6000" dirty="0">
                <a:latin typeface="+mn-lt"/>
              </a:rPr>
              <a:t>é </a:t>
            </a:r>
          </a:p>
        </p:txBody>
      </p:sp>
    </p:spTree>
    <p:extLst>
      <p:ext uri="{BB962C8B-B14F-4D97-AF65-F5344CB8AC3E}">
        <p14:creationId xmlns:p14="http://schemas.microsoft.com/office/powerpoint/2010/main" val="114995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a:xfrm>
            <a:off x="903288" y="730250"/>
            <a:ext cx="21031200" cy="2651125"/>
          </a:xfrm>
        </p:spPr>
        <p:txBody>
          <a:bodyPr/>
          <a:lstStyle/>
          <a:p>
            <a:pPr algn="ctr"/>
            <a:r>
              <a:rPr lang="en-GB" altLang="en-US" b="1" dirty="0"/>
              <a:t>As you move between </a:t>
            </a:r>
            <a:r>
              <a:rPr lang="en-GB" b="1" dirty="0" err="1"/>
              <a:t>r</a:t>
            </a:r>
            <a:r>
              <a:rPr lang="en-GB" altLang="en-US" b="1" dirty="0" err="1"/>
              <a:t>elev</a:t>
            </a:r>
            <a:r>
              <a:rPr lang="en-IE" b="1" dirty="0"/>
              <a:t>é</a:t>
            </a:r>
            <a:r>
              <a:rPr lang="en-GB" altLang="en-US" b="1" dirty="0"/>
              <a:t>s across the site</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3" name="TextBox 2">
            <a:extLst>
              <a:ext uri="{FF2B5EF4-FFF2-40B4-BE49-F238E27FC236}">
                <a16:creationId xmlns:a16="http://schemas.microsoft.com/office/drawing/2014/main" id="{BB9BFE7D-FC23-2E59-40BF-8A5ED2028A09}"/>
              </a:ext>
            </a:extLst>
          </p:cNvPr>
          <p:cNvSpPr txBox="1"/>
          <p:nvPr/>
        </p:nvSpPr>
        <p:spPr>
          <a:xfrm>
            <a:off x="834231" y="3586509"/>
            <a:ext cx="22004338" cy="7975773"/>
          </a:xfrm>
          <a:prstGeom prst="rect">
            <a:avLst/>
          </a:prstGeom>
          <a:noFill/>
        </p:spPr>
        <p:txBody>
          <a:bodyPr wrap="square">
            <a:spAutoFit/>
          </a:bodyPr>
          <a:lstStyle/>
          <a:p>
            <a:pPr marL="857250" indent="-857250">
              <a:lnSpc>
                <a:spcPct val="115000"/>
              </a:lnSpc>
              <a:spcAft>
                <a:spcPts val="1000"/>
              </a:spcAft>
              <a:buFont typeface="Arial" panose="020B0604020202020204" pitchFamily="34" charset="0"/>
              <a:buChar char="•"/>
            </a:pPr>
            <a:r>
              <a:rPr lang="en-IE" sz="6000" dirty="0">
                <a:latin typeface="+mn-lt"/>
              </a:rPr>
              <a:t>Continue mapping habitats to </a:t>
            </a:r>
            <a:r>
              <a:rPr lang="en-IE" sz="6000" dirty="0" err="1">
                <a:latin typeface="+mn-lt"/>
              </a:rPr>
              <a:t>Fossitt</a:t>
            </a:r>
            <a:endParaRPr lang="en-IE" sz="6000" dirty="0">
              <a:latin typeface="+mn-lt"/>
            </a:endParaRPr>
          </a:p>
          <a:p>
            <a:pPr marL="857250" indent="-857250">
              <a:lnSpc>
                <a:spcPct val="115000"/>
              </a:lnSpc>
              <a:spcAft>
                <a:spcPts val="1000"/>
              </a:spcAft>
              <a:buFont typeface="Arial" panose="020B0604020202020204" pitchFamily="34" charset="0"/>
              <a:buChar char="•"/>
            </a:pPr>
            <a:r>
              <a:rPr lang="en-IE" sz="6000" dirty="0">
                <a:latin typeface="+mn-lt"/>
              </a:rPr>
              <a:t>Continue filling in the field sheet including habitat quality, field boundary details etc</a:t>
            </a:r>
          </a:p>
          <a:p>
            <a:pPr marL="857250" indent="-857250">
              <a:lnSpc>
                <a:spcPct val="115000"/>
              </a:lnSpc>
              <a:spcAft>
                <a:spcPts val="1000"/>
              </a:spcAft>
              <a:buFont typeface="Arial" panose="020B0604020202020204" pitchFamily="34" charset="0"/>
              <a:buChar char="•"/>
            </a:pPr>
            <a:r>
              <a:rPr lang="en-IE" sz="6000" dirty="0">
                <a:latin typeface="+mn-lt"/>
              </a:rPr>
              <a:t>If you are encountering substantially different habitats you may need separate field sheets</a:t>
            </a:r>
          </a:p>
          <a:p>
            <a:pPr marL="857250" indent="-857250">
              <a:lnSpc>
                <a:spcPct val="115000"/>
              </a:lnSpc>
              <a:spcAft>
                <a:spcPts val="1000"/>
              </a:spcAft>
              <a:buFont typeface="Arial" panose="020B0604020202020204" pitchFamily="34" charset="0"/>
              <a:buChar char="•"/>
            </a:pPr>
            <a:r>
              <a:rPr lang="en-IE" sz="6000" dirty="0">
                <a:latin typeface="+mn-lt"/>
              </a:rPr>
              <a:t>If the habitat is the same or similar the </a:t>
            </a:r>
            <a:r>
              <a:rPr lang="en-GB" sz="6000" dirty="0">
                <a:latin typeface="+mn-lt"/>
              </a:rPr>
              <a:t>r</a:t>
            </a:r>
            <a:r>
              <a:rPr lang="en-GB" altLang="en-US" sz="6000" dirty="0">
                <a:latin typeface="+mn-lt"/>
              </a:rPr>
              <a:t>elev</a:t>
            </a:r>
            <a:r>
              <a:rPr lang="en-IE" sz="6000" dirty="0">
                <a:latin typeface="+mn-lt"/>
              </a:rPr>
              <a:t>é should not take long</a:t>
            </a:r>
          </a:p>
          <a:p>
            <a:pPr marL="857250" indent="-857250">
              <a:lnSpc>
                <a:spcPct val="115000"/>
              </a:lnSpc>
              <a:spcAft>
                <a:spcPts val="1000"/>
              </a:spcAft>
              <a:buFont typeface="Arial" panose="020B0604020202020204" pitchFamily="34" charset="0"/>
              <a:buChar char="•"/>
            </a:pPr>
            <a:endParaRPr lang="en-IE" sz="6000" dirty="0">
              <a:latin typeface="+mn-lt"/>
            </a:endParaRPr>
          </a:p>
        </p:txBody>
      </p:sp>
    </p:spTree>
    <p:extLst>
      <p:ext uri="{BB962C8B-B14F-4D97-AF65-F5344CB8AC3E}">
        <p14:creationId xmlns:p14="http://schemas.microsoft.com/office/powerpoint/2010/main" val="81855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3" name="TextBox 2">
            <a:extLst>
              <a:ext uri="{FF2B5EF4-FFF2-40B4-BE49-F238E27FC236}">
                <a16:creationId xmlns:a16="http://schemas.microsoft.com/office/drawing/2014/main" id="{BB9BFE7D-FC23-2E59-40BF-8A5ED2028A09}"/>
              </a:ext>
            </a:extLst>
          </p:cNvPr>
          <p:cNvSpPr txBox="1"/>
          <p:nvPr/>
        </p:nvSpPr>
        <p:spPr>
          <a:xfrm>
            <a:off x="834231" y="3069338"/>
            <a:ext cx="22004338" cy="7847533"/>
          </a:xfrm>
          <a:prstGeom prst="rect">
            <a:avLst/>
          </a:prstGeom>
          <a:noFill/>
        </p:spPr>
        <p:txBody>
          <a:bodyPr wrap="square">
            <a:spAutoFit/>
          </a:bodyPr>
          <a:lstStyle/>
          <a:p>
            <a:pPr marL="857250" indent="-857250">
              <a:lnSpc>
                <a:spcPct val="115000"/>
              </a:lnSpc>
              <a:spcAft>
                <a:spcPts val="1000"/>
              </a:spcAft>
              <a:buFont typeface="Arial" panose="020B0604020202020204" pitchFamily="34" charset="0"/>
              <a:buChar char="•"/>
            </a:pPr>
            <a:r>
              <a:rPr lang="en-IE" sz="6000" dirty="0">
                <a:latin typeface="+mn-lt"/>
              </a:rPr>
              <a:t>If a habitat within a field boundary, unplantable area, or area of ABE is not representative of the site, do not complete a </a:t>
            </a:r>
            <a:r>
              <a:rPr lang="en-GB" sz="6000" dirty="0">
                <a:latin typeface="+mn-lt"/>
              </a:rPr>
              <a:t>r</a:t>
            </a:r>
            <a:r>
              <a:rPr lang="en-GB" altLang="en-US" sz="6000" dirty="0">
                <a:latin typeface="+mn-lt"/>
              </a:rPr>
              <a:t>elev</a:t>
            </a:r>
            <a:r>
              <a:rPr lang="en-IE" sz="6000" dirty="0">
                <a:latin typeface="+mn-lt"/>
              </a:rPr>
              <a:t>é in it but do take notes on the habitat.</a:t>
            </a:r>
          </a:p>
          <a:p>
            <a:pPr marL="857250" indent="-857250">
              <a:lnSpc>
                <a:spcPct val="115000"/>
              </a:lnSpc>
              <a:spcAft>
                <a:spcPts val="1000"/>
              </a:spcAft>
              <a:buFont typeface="Arial" panose="020B0604020202020204" pitchFamily="34" charset="0"/>
              <a:buChar char="•"/>
            </a:pPr>
            <a:r>
              <a:rPr lang="en-IE" sz="6000" dirty="0">
                <a:latin typeface="+mn-lt"/>
              </a:rPr>
              <a:t>Take note of any important/rare/protected habitats or species within or directly adjacent as per normal field survey</a:t>
            </a:r>
          </a:p>
          <a:p>
            <a:pPr marL="857250" indent="-857250">
              <a:lnSpc>
                <a:spcPct val="115000"/>
              </a:lnSpc>
              <a:spcAft>
                <a:spcPts val="1000"/>
              </a:spcAft>
              <a:buFont typeface="Arial" panose="020B0604020202020204" pitchFamily="34" charset="0"/>
              <a:buChar char="•"/>
            </a:pPr>
            <a:r>
              <a:rPr lang="en-IE" sz="6000" dirty="0">
                <a:latin typeface="+mn-lt"/>
              </a:rPr>
              <a:t>Ensure your notes are legible and clear. </a:t>
            </a:r>
          </a:p>
          <a:p>
            <a:pPr marL="857250" indent="-857250">
              <a:lnSpc>
                <a:spcPct val="115000"/>
              </a:lnSpc>
              <a:spcAft>
                <a:spcPts val="1000"/>
              </a:spcAft>
              <a:buFont typeface="Arial" panose="020B0604020202020204" pitchFamily="34" charset="0"/>
              <a:buChar char="•"/>
            </a:pPr>
            <a:endParaRPr lang="en-IE" sz="6000" dirty="0">
              <a:latin typeface="+mn-lt"/>
            </a:endParaRPr>
          </a:p>
        </p:txBody>
      </p:sp>
      <p:sp>
        <p:nvSpPr>
          <p:cNvPr id="4" name="Title 1">
            <a:extLst>
              <a:ext uri="{FF2B5EF4-FFF2-40B4-BE49-F238E27FC236}">
                <a16:creationId xmlns:a16="http://schemas.microsoft.com/office/drawing/2014/main" id="{E0665C87-5B46-F84B-45DE-EB303908B7BC}"/>
              </a:ext>
            </a:extLst>
          </p:cNvPr>
          <p:cNvSpPr txBox="1">
            <a:spLocks/>
          </p:cNvSpPr>
          <p:nvPr/>
        </p:nvSpPr>
        <p:spPr bwMode="auto">
          <a:xfrm>
            <a:off x="847023" y="620712"/>
            <a:ext cx="21031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8800">
                <a:solidFill>
                  <a:schemeClr val="tx1"/>
                </a:solidFill>
                <a:latin typeface="Calibri Light" panose="020F0302020204030204" pitchFamily="34" charset="0"/>
              </a:defRPr>
            </a:lvl5pPr>
            <a:lvl6pPr marL="914400" algn="l" rtl="0" fontAlgn="base">
              <a:lnSpc>
                <a:spcPct val="90000"/>
              </a:lnSpc>
              <a:spcBef>
                <a:spcPct val="0"/>
              </a:spcBef>
              <a:spcAft>
                <a:spcPct val="0"/>
              </a:spcAft>
              <a:defRPr sz="8800">
                <a:solidFill>
                  <a:schemeClr val="tx1"/>
                </a:solidFill>
                <a:latin typeface="Calibri Light" panose="020F0302020204030204" pitchFamily="34" charset="0"/>
              </a:defRPr>
            </a:lvl6pPr>
            <a:lvl7pPr marL="1828800" algn="l" rtl="0" fontAlgn="base">
              <a:lnSpc>
                <a:spcPct val="90000"/>
              </a:lnSpc>
              <a:spcBef>
                <a:spcPct val="0"/>
              </a:spcBef>
              <a:spcAft>
                <a:spcPct val="0"/>
              </a:spcAft>
              <a:defRPr sz="8800">
                <a:solidFill>
                  <a:schemeClr val="tx1"/>
                </a:solidFill>
                <a:latin typeface="Calibri Light" panose="020F0302020204030204" pitchFamily="34" charset="0"/>
              </a:defRPr>
            </a:lvl7pPr>
            <a:lvl8pPr marL="2743200" algn="l" rtl="0" fontAlgn="base">
              <a:lnSpc>
                <a:spcPct val="90000"/>
              </a:lnSpc>
              <a:spcBef>
                <a:spcPct val="0"/>
              </a:spcBef>
              <a:spcAft>
                <a:spcPct val="0"/>
              </a:spcAft>
              <a:defRPr sz="8800">
                <a:solidFill>
                  <a:schemeClr val="tx1"/>
                </a:solidFill>
                <a:latin typeface="Calibri Light" panose="020F0302020204030204" pitchFamily="34" charset="0"/>
              </a:defRPr>
            </a:lvl8pPr>
            <a:lvl9pPr marL="3657600" algn="l" rtl="0" fontAlgn="base">
              <a:lnSpc>
                <a:spcPct val="90000"/>
              </a:lnSpc>
              <a:spcBef>
                <a:spcPct val="0"/>
              </a:spcBef>
              <a:spcAft>
                <a:spcPct val="0"/>
              </a:spcAft>
              <a:defRPr sz="8800">
                <a:solidFill>
                  <a:schemeClr val="tx1"/>
                </a:solidFill>
                <a:latin typeface="Calibri Light" panose="020F0302020204030204" pitchFamily="34" charset="0"/>
              </a:defRPr>
            </a:lvl9pPr>
          </a:lstStyle>
          <a:p>
            <a:pPr algn="ctr" defTabSz="914400"/>
            <a:r>
              <a:rPr lang="en-GB" altLang="en-US" b="1" dirty="0"/>
              <a:t>As you move between </a:t>
            </a:r>
            <a:r>
              <a:rPr lang="en-GB" b="1" dirty="0" err="1"/>
              <a:t>r</a:t>
            </a:r>
            <a:r>
              <a:rPr lang="en-GB" altLang="en-US" b="1" dirty="0" err="1"/>
              <a:t>elev</a:t>
            </a:r>
            <a:r>
              <a:rPr lang="en-IE" b="1" dirty="0"/>
              <a:t>é</a:t>
            </a:r>
            <a:r>
              <a:rPr lang="en-GB" altLang="en-US" b="1" dirty="0"/>
              <a:t>s across the site</a:t>
            </a:r>
            <a:endParaRPr lang="en-IE" altLang="en-US" b="1" dirty="0"/>
          </a:p>
        </p:txBody>
      </p:sp>
    </p:spTree>
    <p:extLst>
      <p:ext uri="{BB962C8B-B14F-4D97-AF65-F5344CB8AC3E}">
        <p14:creationId xmlns:p14="http://schemas.microsoft.com/office/powerpoint/2010/main" val="236063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Before you finish up</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3381375"/>
            <a:ext cx="21031200" cy="7870446"/>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857250" indent="-857250" defTabSz="825500">
              <a:lnSpc>
                <a:spcPct val="115000"/>
              </a:lnSpc>
              <a:spcBef>
                <a:spcPct val="0"/>
              </a:spcBef>
              <a:spcAft>
                <a:spcPts val="1000"/>
              </a:spcAft>
            </a:pPr>
            <a:r>
              <a:rPr lang="en-IE" altLang="en-US"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Ensure that your habitat map is complete</a:t>
            </a:r>
          </a:p>
          <a:p>
            <a:pPr marL="857250" indent="-857250" defTabSz="825500">
              <a:lnSpc>
                <a:spcPct val="115000"/>
              </a:lnSpc>
              <a:spcBef>
                <a:spcPct val="0"/>
              </a:spcBef>
              <a:spcAft>
                <a:spcPts val="1000"/>
              </a:spcAft>
            </a:pPr>
            <a:r>
              <a:rPr lang="en-IE" altLang="en-US"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Ensure that you have completed a </a:t>
            </a:r>
            <a:r>
              <a:rPr lang="en-GB"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r</a:t>
            </a:r>
            <a:r>
              <a:rPr lang="en-GB" altLang="en-US"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elev</a:t>
            </a:r>
            <a:r>
              <a:rPr lang="en-IE"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é</a:t>
            </a:r>
            <a:r>
              <a:rPr lang="en-IE" altLang="en-US"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 in all </a:t>
            </a:r>
            <a:r>
              <a:rPr lang="en-IE" altLang="en-US" sz="6000" dirty="0" err="1">
                <a:solidFill>
                  <a:srgbClr val="000000"/>
                </a:solidFill>
                <a:ea typeface="Open Sans" panose="020B0606030504020204" pitchFamily="34" charset="0"/>
                <a:cs typeface="Open Sans" panose="020B0606030504020204" pitchFamily="34" charset="0"/>
                <a:sym typeface="Open Sans" panose="020B0606030504020204" pitchFamily="34" charset="0"/>
              </a:rPr>
              <a:t>plantable</a:t>
            </a:r>
            <a:r>
              <a:rPr lang="en-IE" altLang="en-US"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 areas</a:t>
            </a:r>
          </a:p>
          <a:p>
            <a:pPr marL="857250" indent="-857250" defTabSz="825500">
              <a:lnSpc>
                <a:spcPct val="115000"/>
              </a:lnSpc>
              <a:spcBef>
                <a:spcPct val="0"/>
              </a:spcBef>
              <a:spcAft>
                <a:spcPts val="1000"/>
              </a:spcAft>
            </a:pPr>
            <a:r>
              <a:rPr lang="en-IE" altLang="en-US" sz="6000" dirty="0">
                <a:solidFill>
                  <a:srgbClr val="000000"/>
                </a:solidFill>
                <a:ea typeface="Open Sans" panose="020B0606030504020204" pitchFamily="34" charset="0"/>
                <a:cs typeface="Open Sans" panose="020B0606030504020204" pitchFamily="34" charset="0"/>
                <a:sym typeface="Open Sans" panose="020B0606030504020204" pitchFamily="34" charset="0"/>
              </a:rPr>
              <a:t>Review your notes to check for any missing details on</a:t>
            </a:r>
          </a:p>
          <a:p>
            <a:pPr marL="1771650" lvl="1" indent="-857250" defTabSz="825500">
              <a:lnSpc>
                <a:spcPct val="115000"/>
              </a:lnSpc>
              <a:spcBef>
                <a:spcPct val="0"/>
              </a:spcBef>
              <a:spcAft>
                <a:spcPts val="1000"/>
              </a:spcAft>
            </a:pPr>
            <a:r>
              <a:rPr lang="en-IE" altLang="en-US" sz="5200" dirty="0">
                <a:solidFill>
                  <a:srgbClr val="000000"/>
                </a:solidFill>
                <a:ea typeface="Open Sans" panose="020B0606030504020204" pitchFamily="34" charset="0"/>
                <a:cs typeface="Open Sans" panose="020B0606030504020204" pitchFamily="34" charset="0"/>
                <a:sym typeface="Open Sans" panose="020B0606030504020204" pitchFamily="34" charset="0"/>
              </a:rPr>
              <a:t>Habitat map</a:t>
            </a:r>
          </a:p>
          <a:p>
            <a:pPr marL="1771650" lvl="1" indent="-857250" defTabSz="825500">
              <a:lnSpc>
                <a:spcPct val="115000"/>
              </a:lnSpc>
              <a:spcBef>
                <a:spcPct val="0"/>
              </a:spcBef>
              <a:spcAft>
                <a:spcPts val="1000"/>
              </a:spcAft>
            </a:pPr>
            <a:r>
              <a:rPr lang="en-IE" altLang="en-US" sz="5200" dirty="0">
                <a:solidFill>
                  <a:srgbClr val="000000"/>
                </a:solidFill>
                <a:ea typeface="Open Sans" panose="020B0606030504020204" pitchFamily="34" charset="0"/>
                <a:cs typeface="Open Sans" panose="020B0606030504020204" pitchFamily="34" charset="0"/>
                <a:sym typeface="Open Sans" panose="020B0606030504020204" pitchFamily="34" charset="0"/>
              </a:rPr>
              <a:t>Field sheet</a:t>
            </a:r>
          </a:p>
          <a:p>
            <a:pPr marL="1771650" lvl="1" indent="-857250" defTabSz="825500">
              <a:lnSpc>
                <a:spcPct val="115000"/>
              </a:lnSpc>
              <a:spcBef>
                <a:spcPct val="0"/>
              </a:spcBef>
              <a:spcAft>
                <a:spcPts val="1000"/>
              </a:spcAft>
            </a:pPr>
            <a:r>
              <a:rPr lang="en-IE" altLang="en-US" sz="5200" dirty="0">
                <a:solidFill>
                  <a:srgbClr val="000000"/>
                </a:solidFill>
                <a:ea typeface="Open Sans" panose="020B0606030504020204" pitchFamily="34" charset="0"/>
                <a:cs typeface="Open Sans" panose="020B0606030504020204" pitchFamily="34" charset="0"/>
                <a:sym typeface="Open Sans" panose="020B0606030504020204" pitchFamily="34" charset="0"/>
              </a:rPr>
              <a:t>R</a:t>
            </a:r>
            <a:r>
              <a:rPr lang="en-GB" altLang="en-US" sz="5400" dirty="0" err="1">
                <a:solidFill>
                  <a:srgbClr val="000000"/>
                </a:solidFill>
                <a:ea typeface="Open Sans" panose="020B0606030504020204" pitchFamily="34" charset="0"/>
                <a:cs typeface="Open Sans" panose="020B0606030504020204" pitchFamily="34" charset="0"/>
                <a:sym typeface="Open Sans" panose="020B0606030504020204" pitchFamily="34" charset="0"/>
              </a:rPr>
              <a:t>elev</a:t>
            </a:r>
            <a:r>
              <a:rPr lang="en-IE" sz="5400" dirty="0">
                <a:solidFill>
                  <a:srgbClr val="000000"/>
                </a:solidFill>
                <a:ea typeface="Open Sans" panose="020B0606030504020204" pitchFamily="34" charset="0"/>
                <a:cs typeface="Open Sans" panose="020B0606030504020204" pitchFamily="34" charset="0"/>
                <a:sym typeface="Open Sans" panose="020B0606030504020204" pitchFamily="34" charset="0"/>
              </a:rPr>
              <a:t>é</a:t>
            </a:r>
            <a:r>
              <a:rPr lang="en-IE" altLang="en-US" sz="5200" dirty="0">
                <a:solidFill>
                  <a:srgbClr val="000000"/>
                </a:solidFill>
                <a:ea typeface="Open Sans" panose="020B0606030504020204" pitchFamily="34" charset="0"/>
                <a:cs typeface="Open Sans" panose="020B0606030504020204" pitchFamily="34" charset="0"/>
                <a:sym typeface="Open Sans" panose="020B0606030504020204" pitchFamily="34" charset="0"/>
              </a:rPr>
              <a:t> sheet/s</a:t>
            </a:r>
          </a:p>
        </p:txBody>
      </p:sp>
    </p:spTree>
    <p:extLst>
      <p:ext uri="{BB962C8B-B14F-4D97-AF65-F5344CB8AC3E}">
        <p14:creationId xmlns:p14="http://schemas.microsoft.com/office/powerpoint/2010/main" val="77198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High Nature Value Farmland (HNVF)</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Matin et al (2020) identified five likelihood categories of </a:t>
            </a:r>
            <a:r>
              <a:rPr lang="en-IE" sz="4000" dirty="0" err="1">
                <a:solidFill>
                  <a:srgbClr val="000000"/>
                </a:solidFill>
                <a:effectLst/>
                <a:latin typeface="Calibri" panose="020F0502020204030204" pitchFamily="34" charset="0"/>
                <a:ea typeface="Calibri" panose="020F0502020204030204" pitchFamily="34" charset="0"/>
                <a:cs typeface="Lato" panose="020F0502020204030203" pitchFamily="34" charset="0"/>
              </a:rPr>
              <a:t>HNVf</a:t>
            </a: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in Ireland and mapped their distribution. The indicative </a:t>
            </a:r>
            <a:r>
              <a:rPr lang="en-IE" sz="4000" dirty="0" err="1">
                <a:solidFill>
                  <a:srgbClr val="000000"/>
                </a:solidFill>
                <a:effectLst/>
                <a:latin typeface="Calibri" panose="020F0502020204030204" pitchFamily="34" charset="0"/>
                <a:ea typeface="Calibri" panose="020F0502020204030204" pitchFamily="34" charset="0"/>
                <a:cs typeface="Lato" panose="020F0502020204030203" pitchFamily="34" charset="0"/>
              </a:rPr>
              <a:t>HNVf</a:t>
            </a: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map (Matin </a:t>
            </a:r>
            <a:r>
              <a:rPr lang="en-IE" sz="4000" i="1" dirty="0">
                <a:solidFill>
                  <a:srgbClr val="000000"/>
                </a:solidFill>
                <a:effectLst/>
                <a:latin typeface="Calibri" panose="020F0502020204030204" pitchFamily="34" charset="0"/>
                <a:ea typeface="Calibri" panose="020F0502020204030204" pitchFamily="34" charset="0"/>
                <a:cs typeface="Lato" panose="020F0502020204030203" pitchFamily="34" charset="0"/>
              </a:rPr>
              <a:t>et al.,</a:t>
            </a: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2020) will be incorporated into </a:t>
            </a:r>
            <a:r>
              <a:rPr lang="en-IE" sz="4000" dirty="0" err="1">
                <a:solidFill>
                  <a:srgbClr val="000000"/>
                </a:solidFill>
                <a:effectLst/>
                <a:latin typeface="Calibri" panose="020F0502020204030204" pitchFamily="34" charset="0"/>
                <a:ea typeface="Calibri" panose="020F0502020204030204" pitchFamily="34" charset="0"/>
                <a:cs typeface="Lato" panose="020F0502020204030203" pitchFamily="34" charset="0"/>
              </a:rPr>
              <a:t>iFORIS</a:t>
            </a: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and </a:t>
            </a:r>
            <a:r>
              <a:rPr lang="en-IE" sz="4000" dirty="0" err="1">
                <a:solidFill>
                  <a:srgbClr val="000000"/>
                </a:solidFill>
                <a:effectLst/>
                <a:latin typeface="Calibri" panose="020F0502020204030204" pitchFamily="34" charset="0"/>
                <a:ea typeface="Calibri" panose="020F0502020204030204" pitchFamily="34" charset="0"/>
                <a:cs typeface="Lato" panose="020F0502020204030203" pitchFamily="34" charset="0"/>
              </a:rPr>
              <a:t>iNET</a:t>
            </a: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Where applications are within an area identified as having a value of 0.5 SD </a:t>
            </a:r>
            <a:r>
              <a:rPr lang="en-IE" sz="4000" dirty="0" err="1">
                <a:solidFill>
                  <a:srgbClr val="000000"/>
                </a:solidFill>
                <a:effectLst/>
                <a:latin typeface="Calibri" panose="020F0502020204030204" pitchFamily="34" charset="0"/>
                <a:ea typeface="Calibri" panose="020F0502020204030204" pitchFamily="34" charset="0"/>
                <a:cs typeface="Lato" panose="020F0502020204030203" pitchFamily="34" charset="0"/>
              </a:rPr>
              <a:t>HNVf</a:t>
            </a: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likelihood on the High Nature value farmland likelihood map then </a:t>
            </a:r>
            <a:r>
              <a:rPr lang="en-IE" sz="4000" dirty="0">
                <a:solidFill>
                  <a:srgbClr val="000000"/>
                </a:solidFill>
                <a:effectLst/>
                <a:highlight>
                  <a:srgbClr val="FFFF00"/>
                </a:highlight>
                <a:latin typeface="Calibri" panose="020F0502020204030204" pitchFamily="34" charset="0"/>
                <a:ea typeface="Calibri" panose="020F0502020204030204" pitchFamily="34" charset="0"/>
                <a:cs typeface="Lato" panose="020F0502020204030203" pitchFamily="34" charset="0"/>
              </a:rPr>
              <a:t>the applicant is required to provide additional information. A habitat survey will be required identifying the habitat classification according to </a:t>
            </a:r>
            <a:r>
              <a:rPr lang="en-IE" sz="4000" dirty="0" err="1">
                <a:solidFill>
                  <a:srgbClr val="000000"/>
                </a:solidFill>
                <a:effectLst/>
                <a:highlight>
                  <a:srgbClr val="FFFF00"/>
                </a:highlight>
                <a:latin typeface="Calibri" panose="020F0502020204030204" pitchFamily="34" charset="0"/>
                <a:ea typeface="Calibri" panose="020F0502020204030204" pitchFamily="34" charset="0"/>
                <a:cs typeface="Lato" panose="020F0502020204030203" pitchFamily="34" charset="0"/>
              </a:rPr>
              <a:t>Fossit</a:t>
            </a:r>
            <a:r>
              <a:rPr lang="en-IE" sz="4000" dirty="0">
                <a:solidFill>
                  <a:srgbClr val="000000"/>
                </a:solidFill>
                <a:effectLst/>
                <a:highlight>
                  <a:srgbClr val="FFFF00"/>
                </a:highlight>
                <a:latin typeface="Calibri" panose="020F0502020204030204" pitchFamily="34" charset="0"/>
                <a:ea typeface="Calibri" panose="020F0502020204030204" pitchFamily="34" charset="0"/>
                <a:cs typeface="Lato" panose="020F0502020204030203" pitchFamily="34" charset="0"/>
              </a:rPr>
              <a:t> (2000), a species survey as per R+N scoring and the links/potential links to Annex I habitat (the latter recognising that some habitats may have species representative of Annex I habitats but due to structure/threats are not Annex I). </a:t>
            </a:r>
            <a:r>
              <a:rPr lang="en-IE" sz="4000" dirty="0">
                <a:solidFill>
                  <a:srgbClr val="000000"/>
                </a:solidFill>
                <a:effectLst/>
                <a:latin typeface="Calibri" panose="020F0502020204030204" pitchFamily="34" charset="0"/>
                <a:ea typeface="Calibri" panose="020F0502020204030204" pitchFamily="34" charset="0"/>
                <a:cs typeface="Lato" panose="020F0502020204030203" pitchFamily="34" charset="0"/>
              </a:rPr>
              <a:t>The application will be also assessed against the semi-natural grassland layer (publicly available from NPWS) and the Birdwatch Ireland Farmland Bird Hotspot map. </a:t>
            </a:r>
            <a:r>
              <a:rPr lang="en-IE" sz="40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Based on consideration of evidence of the presence of HNV farmland and other relevant information, decisions on afforestation projects will avoid negative effects on HNV farmland, including cumulative negative effects at landscape level.”</a:t>
            </a:r>
            <a:endParaRPr lang="en-IE" sz="4000" dirty="0">
              <a:solidFill>
                <a:srgbClr val="000000"/>
              </a:solidFill>
              <a:effectLst/>
              <a:highlight>
                <a:srgbClr val="FFFF00"/>
              </a:highlight>
              <a:latin typeface="Lato" panose="020F0502020204030203" pitchFamily="34" charset="0"/>
              <a:ea typeface="Calibri" panose="020F0502020204030204" pitchFamily="34" charset="0"/>
              <a:cs typeface="Lato" panose="020F0502020204030203" pitchFamily="34" charset="0"/>
            </a:endParaRPr>
          </a:p>
          <a:p>
            <a:pPr marL="0" indent="0">
              <a:lnSpc>
                <a:spcPct val="100000"/>
              </a:lnSpc>
              <a:buNone/>
            </a:pPr>
            <a:endParaRPr lang="en-IE" altLang="en-US" sz="6600" dirty="0"/>
          </a:p>
        </p:txBody>
      </p:sp>
    </p:spTree>
    <p:extLst>
      <p:ext uri="{BB962C8B-B14F-4D97-AF65-F5344CB8AC3E}">
        <p14:creationId xmlns:p14="http://schemas.microsoft.com/office/powerpoint/2010/main" val="333937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Upon return to the office</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857250" lvl="0" indent="-857250" defTabSz="825500">
              <a:lnSpc>
                <a:spcPct val="115000"/>
              </a:lnSpc>
              <a:spcBef>
                <a:spcPct val="0"/>
              </a:spcBef>
              <a:spcAft>
                <a:spcPts val="1000"/>
              </a:spcAft>
            </a:pPr>
            <a:r>
              <a:rPr lang="en-GB" sz="6000" dirty="0">
                <a:solidFill>
                  <a:srgbClr val="000000"/>
                </a:solidFill>
                <a:ea typeface="Open Sans" panose="020B0606030504020204" pitchFamily="34" charset="0"/>
                <a:cs typeface="Open Sans" panose="020B0606030504020204" pitchFamily="34" charset="0"/>
              </a:rPr>
              <a:t>Upload your annotated </a:t>
            </a:r>
            <a:r>
              <a:rPr lang="en-GB" sz="6000" dirty="0" err="1">
                <a:solidFill>
                  <a:srgbClr val="000000"/>
                </a:solidFill>
                <a:ea typeface="Open Sans" panose="020B0606030504020204" pitchFamily="34" charset="0"/>
                <a:cs typeface="Open Sans" panose="020B0606030504020204" pitchFamily="34" charset="0"/>
              </a:rPr>
              <a:t>Fossitt</a:t>
            </a:r>
            <a:r>
              <a:rPr lang="en-GB" sz="6000" dirty="0">
                <a:solidFill>
                  <a:srgbClr val="000000"/>
                </a:solidFill>
                <a:ea typeface="Open Sans" panose="020B0606030504020204" pitchFamily="34" charset="0"/>
                <a:cs typeface="Open Sans" panose="020B0606030504020204" pitchFamily="34" charset="0"/>
              </a:rPr>
              <a:t> map to file (G drive/eDocs central location – details to follow). </a:t>
            </a:r>
          </a:p>
          <a:p>
            <a:pPr marL="857250" lvl="0" indent="-857250" defTabSz="825500">
              <a:lnSpc>
                <a:spcPct val="115000"/>
              </a:lnSpc>
              <a:spcBef>
                <a:spcPct val="0"/>
              </a:spcBef>
              <a:spcAft>
                <a:spcPts val="1000"/>
              </a:spcAft>
            </a:pPr>
            <a:r>
              <a:rPr lang="en-GB" sz="6000" dirty="0">
                <a:solidFill>
                  <a:srgbClr val="000000"/>
                </a:solidFill>
                <a:ea typeface="Open Sans" panose="020B0606030504020204" pitchFamily="34" charset="0"/>
                <a:cs typeface="Open Sans" panose="020B0606030504020204" pitchFamily="34" charset="0"/>
              </a:rPr>
              <a:t>Ensure that all details are legible and if necessary redraw or digitise if not.</a:t>
            </a:r>
            <a:endParaRPr lang="en-IE" sz="6000" dirty="0">
              <a:solidFill>
                <a:srgbClr val="000000"/>
              </a:solidFill>
              <a:ea typeface="Open Sans" panose="020B0606030504020204" pitchFamily="34" charset="0"/>
              <a:cs typeface="Open Sans" panose="020B0606030504020204" pitchFamily="34" charset="0"/>
            </a:endParaRPr>
          </a:p>
          <a:p>
            <a:pPr marL="857250" lvl="0" indent="-857250" defTabSz="825500">
              <a:lnSpc>
                <a:spcPct val="115000"/>
              </a:lnSpc>
              <a:spcBef>
                <a:spcPct val="0"/>
              </a:spcBef>
              <a:spcAft>
                <a:spcPts val="1000"/>
              </a:spcAft>
            </a:pPr>
            <a:r>
              <a:rPr lang="en-GB" sz="6000" dirty="0">
                <a:solidFill>
                  <a:srgbClr val="000000"/>
                </a:solidFill>
                <a:ea typeface="Open Sans" panose="020B0606030504020204" pitchFamily="34" charset="0"/>
                <a:cs typeface="Open Sans" panose="020B0606030504020204" pitchFamily="34" charset="0"/>
              </a:rPr>
              <a:t>Scan and upload your field survey sheets. As above re-do if illegible.</a:t>
            </a:r>
            <a:endParaRPr lang="en-IE" sz="6000" dirty="0">
              <a:solidFill>
                <a:srgbClr val="000000"/>
              </a:solidFill>
              <a:ea typeface="Open Sans" panose="020B0606030504020204" pitchFamily="34" charset="0"/>
              <a:cs typeface="Open Sans" panose="020B0606030504020204" pitchFamily="34" charset="0"/>
            </a:endParaRPr>
          </a:p>
          <a:p>
            <a:pPr marL="857250" indent="-857250" defTabSz="825500">
              <a:lnSpc>
                <a:spcPct val="115000"/>
              </a:lnSpc>
              <a:spcBef>
                <a:spcPct val="0"/>
              </a:spcBef>
              <a:spcAft>
                <a:spcPts val="1000"/>
              </a:spcAft>
            </a:pPr>
            <a:r>
              <a:rPr lang="en-IE" altLang="en-US" sz="6000" dirty="0">
                <a:solidFill>
                  <a:srgbClr val="000000"/>
                </a:solidFill>
                <a:ea typeface="Open Sans" panose="020B0606030504020204" pitchFamily="34" charset="0"/>
                <a:cs typeface="Open Sans" panose="020B0606030504020204" pitchFamily="34" charset="0"/>
              </a:rPr>
              <a:t>Upload the relevant photos and save in a pdf document numbered to correspond with the habitats/field notes/plots/</a:t>
            </a:r>
          </a:p>
        </p:txBody>
      </p:sp>
    </p:spTree>
    <p:extLst>
      <p:ext uri="{BB962C8B-B14F-4D97-AF65-F5344CB8AC3E}">
        <p14:creationId xmlns:p14="http://schemas.microsoft.com/office/powerpoint/2010/main" val="335577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a:xfrm>
            <a:off x="1676400" y="730250"/>
            <a:ext cx="19108615" cy="2651125"/>
          </a:xfrm>
        </p:spPr>
        <p:txBody>
          <a:bodyPr/>
          <a:lstStyle/>
          <a:p>
            <a:pPr algn="ctr"/>
            <a:r>
              <a:rPr lang="en-GB" altLang="en-US" b="1" dirty="0"/>
              <a:t>HNVF Interim survey procedure finalisation for now</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8327646"/>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
        <p:nvSpPr>
          <p:cNvPr id="3" name="TextBox 2">
            <a:extLst>
              <a:ext uri="{FF2B5EF4-FFF2-40B4-BE49-F238E27FC236}">
                <a16:creationId xmlns:a16="http://schemas.microsoft.com/office/drawing/2014/main" id="{E1D38C47-A79D-E271-D437-77640DFE97B4}"/>
              </a:ext>
            </a:extLst>
          </p:cNvPr>
          <p:cNvSpPr txBox="1"/>
          <p:nvPr/>
        </p:nvSpPr>
        <p:spPr>
          <a:xfrm>
            <a:off x="1676400" y="4041845"/>
            <a:ext cx="19776831" cy="5632311"/>
          </a:xfrm>
          <a:prstGeom prst="rect">
            <a:avLst/>
          </a:prstGeom>
          <a:noFill/>
        </p:spPr>
        <p:txBody>
          <a:bodyPr wrap="square">
            <a:spAutoFit/>
          </a:bodyPr>
          <a:lstStyle/>
          <a:p>
            <a:r>
              <a:rPr lang="en-GB" sz="6000" kern="0" dirty="0">
                <a:effectLst/>
                <a:latin typeface="Calibri" panose="020F0502020204030204" pitchFamily="34" charset="0"/>
                <a:ea typeface="Calibri" panose="020F0502020204030204" pitchFamily="34" charset="0"/>
                <a:cs typeface="Times New Roman" panose="02020603050405020304" pitchFamily="18" charset="0"/>
              </a:rPr>
              <a:t>Save all of the data to the relevant file folder on the shared drive. </a:t>
            </a:r>
          </a:p>
          <a:p>
            <a:endParaRPr lang="en-GB" sz="6000" kern="0" dirty="0">
              <a:latin typeface="Calibri" panose="020F0502020204030204" pitchFamily="34" charset="0"/>
              <a:ea typeface="Calibri" panose="020F0502020204030204" pitchFamily="34" charset="0"/>
              <a:cs typeface="Times New Roman" panose="02020603050405020304" pitchFamily="18" charset="0"/>
            </a:endParaRPr>
          </a:p>
          <a:p>
            <a:r>
              <a:rPr lang="en-GB" sz="6000" kern="0" dirty="0">
                <a:effectLst/>
                <a:latin typeface="Calibri" panose="020F0502020204030204" pitchFamily="34" charset="0"/>
                <a:ea typeface="Calibri" panose="020F0502020204030204" pitchFamily="34" charset="0"/>
                <a:cs typeface="Times New Roman" panose="02020603050405020304" pitchFamily="18" charset="0"/>
              </a:rPr>
              <a:t>You, or another staff member will use this later to conduct the assessment when the thresholds have been set and scoring system defined</a:t>
            </a:r>
            <a:endParaRPr lang="en-IE" dirty="0"/>
          </a:p>
        </p:txBody>
      </p:sp>
    </p:spTree>
    <p:extLst>
      <p:ext uri="{BB962C8B-B14F-4D97-AF65-F5344CB8AC3E}">
        <p14:creationId xmlns:p14="http://schemas.microsoft.com/office/powerpoint/2010/main" val="198356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DAAE7-E5B1-ECC1-823E-A3223C14C19A}"/>
              </a:ext>
            </a:extLst>
          </p:cNvPr>
          <p:cNvPicPr>
            <a:picLocks noChangeAspect="1"/>
          </p:cNvPicPr>
          <p:nvPr/>
        </p:nvPicPr>
        <p:blipFill>
          <a:blip r:embed="rId2"/>
          <a:stretch>
            <a:fillRect/>
          </a:stretch>
        </p:blipFill>
        <p:spPr>
          <a:xfrm>
            <a:off x="1925695" y="946122"/>
            <a:ext cx="19821409" cy="11487178"/>
          </a:xfrm>
          <a:prstGeom prst="rect">
            <a:avLst/>
          </a:prstGeom>
        </p:spPr>
      </p:pic>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2341418" y="2200103"/>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r>
              <a:rPr lang="en-IE" altLang="en-US" sz="6600" dirty="0">
                <a:solidFill>
                  <a:srgbClr val="FFFF00"/>
                </a:solidFill>
              </a:rPr>
              <a:t>CN91523</a:t>
            </a:r>
          </a:p>
          <a:p>
            <a:pPr marL="0" indent="0">
              <a:lnSpc>
                <a:spcPct val="100000"/>
              </a:lnSpc>
              <a:buNone/>
            </a:pPr>
            <a:r>
              <a:rPr lang="en-IE" altLang="en-US" sz="6600" dirty="0">
                <a:solidFill>
                  <a:srgbClr val="FFFF00"/>
                </a:solidFill>
              </a:rPr>
              <a:t>Within the </a:t>
            </a:r>
            <a:r>
              <a:rPr lang="en-IE" altLang="en-US" sz="6600" dirty="0" err="1">
                <a:solidFill>
                  <a:srgbClr val="FFFF00"/>
                </a:solidFill>
              </a:rPr>
              <a:t>HNVf</a:t>
            </a:r>
            <a:r>
              <a:rPr lang="en-IE" altLang="en-US" sz="6600" dirty="0">
                <a:solidFill>
                  <a:srgbClr val="FFFF00"/>
                </a:solidFill>
              </a:rPr>
              <a:t> high likelihood layer</a:t>
            </a:r>
          </a:p>
          <a:p>
            <a:pPr marL="0" indent="0">
              <a:lnSpc>
                <a:spcPct val="100000"/>
              </a:lnSpc>
              <a:buNone/>
            </a:pPr>
            <a:endParaRPr lang="en-IE" altLang="en-US" sz="6600" dirty="0">
              <a:solidFill>
                <a:srgbClr val="FFFF00"/>
              </a:solidFill>
            </a:endParaRPr>
          </a:p>
        </p:txBody>
      </p:sp>
    </p:spTree>
    <p:extLst>
      <p:ext uri="{BB962C8B-B14F-4D97-AF65-F5344CB8AC3E}">
        <p14:creationId xmlns:p14="http://schemas.microsoft.com/office/powerpoint/2010/main" val="375104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Example </a:t>
            </a:r>
            <a:r>
              <a:rPr lang="en-GB" b="1" dirty="0">
                <a:sym typeface="Open Sans" panose="020B0606030504020204" pitchFamily="34" charset="0"/>
              </a:rPr>
              <a:t>r</a:t>
            </a:r>
            <a:r>
              <a:rPr lang="en-GB" altLang="en-US" b="1" dirty="0">
                <a:sym typeface="Open Sans" panose="020B0606030504020204" pitchFamily="34" charset="0"/>
              </a:rPr>
              <a:t>elev</a:t>
            </a:r>
            <a:r>
              <a:rPr lang="en-IE" b="1" dirty="0" err="1">
                <a:sym typeface="Open Sans" panose="020B0606030504020204" pitchFamily="34" charset="0"/>
              </a:rPr>
              <a:t>és</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pic>
        <p:nvPicPr>
          <p:cNvPr id="3" name="Picture 2">
            <a:extLst>
              <a:ext uri="{FF2B5EF4-FFF2-40B4-BE49-F238E27FC236}">
                <a16:creationId xmlns:a16="http://schemas.microsoft.com/office/drawing/2014/main" id="{69ED00DF-BD8A-2995-2930-8E071BC8D358}"/>
              </a:ext>
            </a:extLst>
          </p:cNvPr>
          <p:cNvPicPr>
            <a:picLocks noChangeAspect="1"/>
          </p:cNvPicPr>
          <p:nvPr/>
        </p:nvPicPr>
        <p:blipFill>
          <a:blip r:embed="rId3"/>
          <a:stretch>
            <a:fillRect/>
          </a:stretch>
        </p:blipFill>
        <p:spPr>
          <a:xfrm>
            <a:off x="1047403" y="324052"/>
            <a:ext cx="20632189" cy="12096413"/>
          </a:xfrm>
          <a:prstGeom prst="rect">
            <a:avLst/>
          </a:prstGeom>
        </p:spPr>
      </p:pic>
    </p:spTree>
    <p:extLst>
      <p:ext uri="{BB962C8B-B14F-4D97-AF65-F5344CB8AC3E}">
        <p14:creationId xmlns:p14="http://schemas.microsoft.com/office/powerpoint/2010/main" val="2859896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DAAE7-E5B1-ECC1-823E-A3223C14C19A}"/>
              </a:ext>
            </a:extLst>
          </p:cNvPr>
          <p:cNvPicPr>
            <a:picLocks noChangeAspect="1"/>
          </p:cNvPicPr>
          <p:nvPr/>
        </p:nvPicPr>
        <p:blipFill>
          <a:blip r:embed="rId2"/>
          <a:stretch>
            <a:fillRect/>
          </a:stretch>
        </p:blipFill>
        <p:spPr>
          <a:xfrm>
            <a:off x="1925695" y="946122"/>
            <a:ext cx="19821409" cy="11487178"/>
          </a:xfrm>
          <a:prstGeom prst="rect">
            <a:avLst/>
          </a:prstGeom>
        </p:spPr>
      </p:pic>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870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DC26603-2FB0-F61E-B326-68B8D04BA9D6}"/>
              </a:ext>
            </a:extLst>
          </p:cNvPr>
          <p:cNvSpPr>
            <a:spLocks noGrp="1"/>
          </p:cNvSpPr>
          <p:nvPr>
            <p:ph type="title"/>
          </p:nvPr>
        </p:nvSpPr>
        <p:spPr/>
        <p:txBody>
          <a:bodyPr/>
          <a:lstStyle/>
          <a:p>
            <a:endParaRPr lang="en-IE"/>
          </a:p>
        </p:txBody>
      </p:sp>
      <p:pic>
        <p:nvPicPr>
          <p:cNvPr id="5" name="Picture 4">
            <a:extLst>
              <a:ext uri="{FF2B5EF4-FFF2-40B4-BE49-F238E27FC236}">
                <a16:creationId xmlns:a16="http://schemas.microsoft.com/office/drawing/2014/main" id="{3174E85A-228E-3820-E0A9-18F12B89BDB8}"/>
              </a:ext>
            </a:extLst>
          </p:cNvPr>
          <p:cNvPicPr>
            <a:picLocks noChangeAspect="1"/>
          </p:cNvPicPr>
          <p:nvPr/>
        </p:nvPicPr>
        <p:blipFill>
          <a:blip r:embed="rId3"/>
          <a:stretch>
            <a:fillRect/>
          </a:stretch>
        </p:blipFill>
        <p:spPr>
          <a:xfrm>
            <a:off x="1130531" y="890938"/>
            <a:ext cx="20482560" cy="11049229"/>
          </a:xfrm>
          <a:prstGeom prst="rect">
            <a:avLst/>
          </a:prstGeom>
        </p:spPr>
      </p:pic>
    </p:spTree>
    <p:extLst>
      <p:ext uri="{BB962C8B-B14F-4D97-AF65-F5344CB8AC3E}">
        <p14:creationId xmlns:p14="http://schemas.microsoft.com/office/powerpoint/2010/main" val="165554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DAAE7-E5B1-ECC1-823E-A3223C14C19A}"/>
              </a:ext>
            </a:extLst>
          </p:cNvPr>
          <p:cNvPicPr>
            <a:picLocks noChangeAspect="1"/>
          </p:cNvPicPr>
          <p:nvPr/>
        </p:nvPicPr>
        <p:blipFill>
          <a:blip r:embed="rId2"/>
          <a:stretch>
            <a:fillRect/>
          </a:stretch>
        </p:blipFill>
        <p:spPr>
          <a:xfrm>
            <a:off x="1925695" y="946122"/>
            <a:ext cx="19821409" cy="11487178"/>
          </a:xfrm>
          <a:prstGeom prst="rect">
            <a:avLst/>
          </a:prstGeom>
        </p:spPr>
      </p:pic>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ar: 5 Points 1">
            <a:extLst>
              <a:ext uri="{FF2B5EF4-FFF2-40B4-BE49-F238E27FC236}">
                <a16:creationId xmlns:a16="http://schemas.microsoft.com/office/drawing/2014/main" id="{D74D196F-8DCF-8998-7422-121A752AC1D7}"/>
              </a:ext>
            </a:extLst>
          </p:cNvPr>
          <p:cNvSpPr/>
          <p:nvPr/>
        </p:nvSpPr>
        <p:spPr>
          <a:xfrm>
            <a:off x="9742516" y="7747462"/>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4" name="Star: 5 Points 3">
            <a:extLst>
              <a:ext uri="{FF2B5EF4-FFF2-40B4-BE49-F238E27FC236}">
                <a16:creationId xmlns:a16="http://schemas.microsoft.com/office/drawing/2014/main" id="{D5373A51-FB85-D997-8234-0C3BB937889F}"/>
              </a:ext>
            </a:extLst>
          </p:cNvPr>
          <p:cNvSpPr/>
          <p:nvPr/>
        </p:nvSpPr>
        <p:spPr>
          <a:xfrm>
            <a:off x="9343505" y="4591397"/>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5" name="Star: 5 Points 4">
            <a:extLst>
              <a:ext uri="{FF2B5EF4-FFF2-40B4-BE49-F238E27FC236}">
                <a16:creationId xmlns:a16="http://schemas.microsoft.com/office/drawing/2014/main" id="{2E25D913-6976-B039-9141-5F81EB4D5FA5}"/>
              </a:ext>
            </a:extLst>
          </p:cNvPr>
          <p:cNvSpPr/>
          <p:nvPr/>
        </p:nvSpPr>
        <p:spPr>
          <a:xfrm>
            <a:off x="7074130" y="6260220"/>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6" name="Star: 5 Points 5">
            <a:extLst>
              <a:ext uri="{FF2B5EF4-FFF2-40B4-BE49-F238E27FC236}">
                <a16:creationId xmlns:a16="http://schemas.microsoft.com/office/drawing/2014/main" id="{865FE79F-2273-6B89-19AE-FCB2E7C19DBC}"/>
              </a:ext>
            </a:extLst>
          </p:cNvPr>
          <p:cNvSpPr/>
          <p:nvPr/>
        </p:nvSpPr>
        <p:spPr>
          <a:xfrm>
            <a:off x="7473141" y="8620298"/>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7" name="Star: 5 Points 6">
            <a:extLst>
              <a:ext uri="{FF2B5EF4-FFF2-40B4-BE49-F238E27FC236}">
                <a16:creationId xmlns:a16="http://schemas.microsoft.com/office/drawing/2014/main" id="{605FA365-FFD1-34DA-51C1-2C9027926C48}"/>
              </a:ext>
            </a:extLst>
          </p:cNvPr>
          <p:cNvSpPr/>
          <p:nvPr/>
        </p:nvSpPr>
        <p:spPr>
          <a:xfrm>
            <a:off x="12272441" y="6019151"/>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8" name="Star: 5 Points 7">
            <a:extLst>
              <a:ext uri="{FF2B5EF4-FFF2-40B4-BE49-F238E27FC236}">
                <a16:creationId xmlns:a16="http://schemas.microsoft.com/office/drawing/2014/main" id="{F5B88BE9-764D-C261-17B4-A0593D0257EC}"/>
              </a:ext>
            </a:extLst>
          </p:cNvPr>
          <p:cNvSpPr/>
          <p:nvPr/>
        </p:nvSpPr>
        <p:spPr>
          <a:xfrm>
            <a:off x="16960820" y="4592133"/>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9" name="Star: 5 Points 8">
            <a:extLst>
              <a:ext uri="{FF2B5EF4-FFF2-40B4-BE49-F238E27FC236}">
                <a16:creationId xmlns:a16="http://schemas.microsoft.com/office/drawing/2014/main" id="{4E57FC69-5A9B-2B52-FC32-B9B6CE33FB75}"/>
              </a:ext>
            </a:extLst>
          </p:cNvPr>
          <p:cNvSpPr/>
          <p:nvPr/>
        </p:nvSpPr>
        <p:spPr>
          <a:xfrm>
            <a:off x="14446724" y="6650182"/>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10" name="Star: 5 Points 9">
            <a:extLst>
              <a:ext uri="{FF2B5EF4-FFF2-40B4-BE49-F238E27FC236}">
                <a16:creationId xmlns:a16="http://schemas.microsoft.com/office/drawing/2014/main" id="{1E0EB8E7-9BEF-6887-1B24-18BDAC8F7398}"/>
              </a:ext>
            </a:extLst>
          </p:cNvPr>
          <p:cNvSpPr/>
          <p:nvPr/>
        </p:nvSpPr>
        <p:spPr>
          <a:xfrm>
            <a:off x="12072935" y="8163098"/>
            <a:ext cx="399011" cy="41563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2E064C36-FEA9-2998-E4A0-807332AB967A}"/>
              </a:ext>
            </a:extLst>
          </p:cNvPr>
          <p:cNvSpPr txBox="1"/>
          <p:nvPr/>
        </p:nvSpPr>
        <p:spPr>
          <a:xfrm>
            <a:off x="11139055" y="6314690"/>
            <a:ext cx="399011" cy="954107"/>
          </a:xfrm>
          <a:prstGeom prst="rect">
            <a:avLst/>
          </a:prstGeom>
          <a:noFill/>
        </p:spPr>
        <p:txBody>
          <a:bodyPr wrap="square" rtlCol="0">
            <a:spAutoFit/>
          </a:bodyPr>
          <a:lstStyle/>
          <a:p>
            <a:r>
              <a:rPr lang="en-GB" dirty="0">
                <a:solidFill>
                  <a:srgbClr val="FFFF00"/>
                </a:solidFill>
              </a:rPr>
              <a:t>A</a:t>
            </a:r>
            <a:endParaRPr lang="en-IE" dirty="0">
              <a:solidFill>
                <a:srgbClr val="FFFF00"/>
              </a:solidFill>
            </a:endParaRPr>
          </a:p>
        </p:txBody>
      </p:sp>
      <p:sp>
        <p:nvSpPr>
          <p:cNvPr id="14" name="Freeform: Shape 13">
            <a:extLst>
              <a:ext uri="{FF2B5EF4-FFF2-40B4-BE49-F238E27FC236}">
                <a16:creationId xmlns:a16="http://schemas.microsoft.com/office/drawing/2014/main" id="{AFE94E2B-444B-DA02-5F62-0DD1A2970C61}"/>
              </a:ext>
            </a:extLst>
          </p:cNvPr>
          <p:cNvSpPr/>
          <p:nvPr/>
        </p:nvSpPr>
        <p:spPr>
          <a:xfrm>
            <a:off x="6450676" y="3724103"/>
            <a:ext cx="13236666" cy="6685016"/>
          </a:xfrm>
          <a:custGeom>
            <a:avLst/>
            <a:gdLst>
              <a:gd name="connsiteX0" fmla="*/ 4671753 w 13236666"/>
              <a:gd name="connsiteY0" fmla="*/ 3192087 h 6118167"/>
              <a:gd name="connsiteX1" fmla="*/ 4389120 w 13236666"/>
              <a:gd name="connsiteY1" fmla="*/ 3225338 h 6118167"/>
              <a:gd name="connsiteX2" fmla="*/ 4206240 w 13236666"/>
              <a:gd name="connsiteY2" fmla="*/ 3308465 h 6118167"/>
              <a:gd name="connsiteX3" fmla="*/ 4139739 w 13236666"/>
              <a:gd name="connsiteY3" fmla="*/ 3325091 h 6118167"/>
              <a:gd name="connsiteX4" fmla="*/ 4089862 w 13236666"/>
              <a:gd name="connsiteY4" fmla="*/ 3341716 h 6118167"/>
              <a:gd name="connsiteX5" fmla="*/ 3973484 w 13236666"/>
              <a:gd name="connsiteY5" fmla="*/ 3474720 h 6118167"/>
              <a:gd name="connsiteX6" fmla="*/ 3923608 w 13236666"/>
              <a:gd name="connsiteY6" fmla="*/ 3524596 h 6118167"/>
              <a:gd name="connsiteX7" fmla="*/ 3873731 w 13236666"/>
              <a:gd name="connsiteY7" fmla="*/ 3591098 h 6118167"/>
              <a:gd name="connsiteX8" fmla="*/ 3857106 w 13236666"/>
              <a:gd name="connsiteY8" fmla="*/ 3657600 h 6118167"/>
              <a:gd name="connsiteX9" fmla="*/ 3807229 w 13236666"/>
              <a:gd name="connsiteY9" fmla="*/ 3740727 h 6118167"/>
              <a:gd name="connsiteX10" fmla="*/ 3773979 w 13236666"/>
              <a:gd name="connsiteY10" fmla="*/ 3940233 h 6118167"/>
              <a:gd name="connsiteX11" fmla="*/ 3807229 w 13236666"/>
              <a:gd name="connsiteY11" fmla="*/ 4139738 h 6118167"/>
              <a:gd name="connsiteX12" fmla="*/ 3857106 w 13236666"/>
              <a:gd name="connsiteY12" fmla="*/ 4289367 h 6118167"/>
              <a:gd name="connsiteX13" fmla="*/ 3906982 w 13236666"/>
              <a:gd name="connsiteY13" fmla="*/ 4455622 h 6118167"/>
              <a:gd name="connsiteX14" fmla="*/ 3890357 w 13236666"/>
              <a:gd name="connsiteY14" fmla="*/ 4721629 h 6118167"/>
              <a:gd name="connsiteX15" fmla="*/ 3541222 w 13236666"/>
              <a:gd name="connsiteY15" fmla="*/ 4804756 h 6118167"/>
              <a:gd name="connsiteX16" fmla="*/ 3291840 w 13236666"/>
              <a:gd name="connsiteY16" fmla="*/ 4887883 h 6118167"/>
              <a:gd name="connsiteX17" fmla="*/ 3208713 w 13236666"/>
              <a:gd name="connsiteY17" fmla="*/ 4921134 h 6118167"/>
              <a:gd name="connsiteX18" fmla="*/ 3158837 w 13236666"/>
              <a:gd name="connsiteY18" fmla="*/ 4954385 h 6118167"/>
              <a:gd name="connsiteX19" fmla="*/ 3075709 w 13236666"/>
              <a:gd name="connsiteY19" fmla="*/ 4971011 h 6118167"/>
              <a:gd name="connsiteX20" fmla="*/ 2926080 w 13236666"/>
              <a:gd name="connsiteY20" fmla="*/ 5220393 h 6118167"/>
              <a:gd name="connsiteX21" fmla="*/ 2876204 w 13236666"/>
              <a:gd name="connsiteY21" fmla="*/ 5253643 h 6118167"/>
              <a:gd name="connsiteX22" fmla="*/ 2726575 w 13236666"/>
              <a:gd name="connsiteY22" fmla="*/ 5403273 h 6118167"/>
              <a:gd name="connsiteX23" fmla="*/ 2726575 w 13236666"/>
              <a:gd name="connsiteY23" fmla="*/ 5403273 h 6118167"/>
              <a:gd name="connsiteX24" fmla="*/ 2493819 w 13236666"/>
              <a:gd name="connsiteY24" fmla="*/ 5735782 h 6118167"/>
              <a:gd name="connsiteX25" fmla="*/ 2443942 w 13236666"/>
              <a:gd name="connsiteY25" fmla="*/ 5802283 h 6118167"/>
              <a:gd name="connsiteX26" fmla="*/ 2177935 w 13236666"/>
              <a:gd name="connsiteY26" fmla="*/ 5968538 h 6118167"/>
              <a:gd name="connsiteX27" fmla="*/ 1778924 w 13236666"/>
              <a:gd name="connsiteY27" fmla="*/ 6118167 h 6118167"/>
              <a:gd name="connsiteX28" fmla="*/ 1230284 w 13236666"/>
              <a:gd name="connsiteY28" fmla="*/ 6051665 h 6118167"/>
              <a:gd name="connsiteX29" fmla="*/ 1130531 w 13236666"/>
              <a:gd name="connsiteY29" fmla="*/ 5985163 h 6118167"/>
              <a:gd name="connsiteX30" fmla="*/ 1080655 w 13236666"/>
              <a:gd name="connsiteY30" fmla="*/ 5835534 h 6118167"/>
              <a:gd name="connsiteX31" fmla="*/ 997528 w 13236666"/>
              <a:gd name="connsiteY31" fmla="*/ 5719156 h 6118167"/>
              <a:gd name="connsiteX32" fmla="*/ 681644 w 13236666"/>
              <a:gd name="connsiteY32" fmla="*/ 5203767 h 6118167"/>
              <a:gd name="connsiteX33" fmla="*/ 648393 w 13236666"/>
              <a:gd name="connsiteY33" fmla="*/ 4971011 h 6118167"/>
              <a:gd name="connsiteX34" fmla="*/ 615142 w 13236666"/>
              <a:gd name="connsiteY34" fmla="*/ 4089862 h 6118167"/>
              <a:gd name="connsiteX35" fmla="*/ 448888 w 13236666"/>
              <a:gd name="connsiteY35" fmla="*/ 3724102 h 6118167"/>
              <a:gd name="connsiteX36" fmla="*/ 133004 w 13236666"/>
              <a:gd name="connsiteY36" fmla="*/ 2892829 h 6118167"/>
              <a:gd name="connsiteX37" fmla="*/ 0 w 13236666"/>
              <a:gd name="connsiteY37" fmla="*/ 2044931 h 6118167"/>
              <a:gd name="connsiteX38" fmla="*/ 16626 w 13236666"/>
              <a:gd name="connsiteY38" fmla="*/ 1712422 h 6118167"/>
              <a:gd name="connsiteX39" fmla="*/ 33251 w 13236666"/>
              <a:gd name="connsiteY39" fmla="*/ 1645920 h 6118167"/>
              <a:gd name="connsiteX40" fmla="*/ 99753 w 13236666"/>
              <a:gd name="connsiteY40" fmla="*/ 1579418 h 6118167"/>
              <a:gd name="connsiteX41" fmla="*/ 149629 w 13236666"/>
              <a:gd name="connsiteY41" fmla="*/ 1463040 h 6118167"/>
              <a:gd name="connsiteX42" fmla="*/ 182880 w 13236666"/>
              <a:gd name="connsiteY42" fmla="*/ 1413163 h 6118167"/>
              <a:gd name="connsiteX43" fmla="*/ 798022 w 13236666"/>
              <a:gd name="connsiteY43" fmla="*/ 1446414 h 6118167"/>
              <a:gd name="connsiteX44" fmla="*/ 914400 w 13236666"/>
              <a:gd name="connsiteY44" fmla="*/ 1496291 h 6118167"/>
              <a:gd name="connsiteX45" fmla="*/ 1047404 w 13236666"/>
              <a:gd name="connsiteY45" fmla="*/ 1529542 h 6118167"/>
              <a:gd name="connsiteX46" fmla="*/ 1379913 w 13236666"/>
              <a:gd name="connsiteY46" fmla="*/ 1562793 h 6118167"/>
              <a:gd name="connsiteX47" fmla="*/ 2344189 w 13236666"/>
              <a:gd name="connsiteY47" fmla="*/ 1529542 h 6118167"/>
              <a:gd name="connsiteX48" fmla="*/ 2477193 w 13236666"/>
              <a:gd name="connsiteY48" fmla="*/ 1463040 h 6118167"/>
              <a:gd name="connsiteX49" fmla="*/ 2593571 w 13236666"/>
              <a:gd name="connsiteY49" fmla="*/ 1413163 h 6118167"/>
              <a:gd name="connsiteX50" fmla="*/ 2643448 w 13236666"/>
              <a:gd name="connsiteY50" fmla="*/ 1396538 h 6118167"/>
              <a:gd name="connsiteX51" fmla="*/ 2726575 w 13236666"/>
              <a:gd name="connsiteY51" fmla="*/ 1363287 h 6118167"/>
              <a:gd name="connsiteX52" fmla="*/ 2776451 w 13236666"/>
              <a:gd name="connsiteY52" fmla="*/ 1346662 h 6118167"/>
              <a:gd name="connsiteX53" fmla="*/ 2909455 w 13236666"/>
              <a:gd name="connsiteY53" fmla="*/ 1296785 h 6118167"/>
              <a:gd name="connsiteX54" fmla="*/ 3009208 w 13236666"/>
              <a:gd name="connsiteY54" fmla="*/ 1280160 h 6118167"/>
              <a:gd name="connsiteX55" fmla="*/ 3025833 w 13236666"/>
              <a:gd name="connsiteY55" fmla="*/ 1230283 h 6118167"/>
              <a:gd name="connsiteX56" fmla="*/ 3391593 w 13236666"/>
              <a:gd name="connsiteY56" fmla="*/ 1296785 h 6118167"/>
              <a:gd name="connsiteX57" fmla="*/ 3591099 w 13236666"/>
              <a:gd name="connsiteY57" fmla="*/ 1396538 h 6118167"/>
              <a:gd name="connsiteX58" fmla="*/ 3690851 w 13236666"/>
              <a:gd name="connsiteY58" fmla="*/ 1479665 h 6118167"/>
              <a:gd name="connsiteX59" fmla="*/ 3773979 w 13236666"/>
              <a:gd name="connsiteY59" fmla="*/ 1529542 h 6118167"/>
              <a:gd name="connsiteX60" fmla="*/ 3840480 w 13236666"/>
              <a:gd name="connsiteY60" fmla="*/ 1596043 h 6118167"/>
              <a:gd name="connsiteX61" fmla="*/ 4106488 w 13236666"/>
              <a:gd name="connsiteY61" fmla="*/ 1795549 h 6118167"/>
              <a:gd name="connsiteX62" fmla="*/ 4222866 w 13236666"/>
              <a:gd name="connsiteY62" fmla="*/ 1911927 h 6118167"/>
              <a:gd name="connsiteX63" fmla="*/ 4405746 w 13236666"/>
              <a:gd name="connsiteY63" fmla="*/ 1978429 h 6118167"/>
              <a:gd name="connsiteX64" fmla="*/ 4505499 w 13236666"/>
              <a:gd name="connsiteY64" fmla="*/ 2044931 h 6118167"/>
              <a:gd name="connsiteX65" fmla="*/ 4804757 w 13236666"/>
              <a:gd name="connsiteY65" fmla="*/ 2177934 h 6118167"/>
              <a:gd name="connsiteX66" fmla="*/ 4987637 w 13236666"/>
              <a:gd name="connsiteY66" fmla="*/ 2211185 h 6118167"/>
              <a:gd name="connsiteX67" fmla="*/ 5602779 w 13236666"/>
              <a:gd name="connsiteY67" fmla="*/ 2327563 h 6118167"/>
              <a:gd name="connsiteX68" fmla="*/ 5769033 w 13236666"/>
              <a:gd name="connsiteY68" fmla="*/ 2410691 h 6118167"/>
              <a:gd name="connsiteX69" fmla="*/ 5935288 w 13236666"/>
              <a:gd name="connsiteY69" fmla="*/ 2443942 h 6118167"/>
              <a:gd name="connsiteX70" fmla="*/ 6350924 w 13236666"/>
              <a:gd name="connsiteY70" fmla="*/ 2543694 h 6118167"/>
              <a:gd name="connsiteX71" fmla="*/ 7032568 w 13236666"/>
              <a:gd name="connsiteY71" fmla="*/ 2626822 h 6118167"/>
              <a:gd name="connsiteX72" fmla="*/ 7331826 w 13236666"/>
              <a:gd name="connsiteY72" fmla="*/ 2676698 h 6118167"/>
              <a:gd name="connsiteX73" fmla="*/ 7414953 w 13236666"/>
              <a:gd name="connsiteY73" fmla="*/ 2643447 h 6118167"/>
              <a:gd name="connsiteX74" fmla="*/ 7498080 w 13236666"/>
              <a:gd name="connsiteY74" fmla="*/ 2527069 h 6118167"/>
              <a:gd name="connsiteX75" fmla="*/ 7597833 w 13236666"/>
              <a:gd name="connsiteY75" fmla="*/ 2427316 h 6118167"/>
              <a:gd name="connsiteX76" fmla="*/ 7697586 w 13236666"/>
              <a:gd name="connsiteY76" fmla="*/ 2344189 h 6118167"/>
              <a:gd name="connsiteX77" fmla="*/ 7813964 w 13236666"/>
              <a:gd name="connsiteY77" fmla="*/ 2227811 h 6118167"/>
              <a:gd name="connsiteX78" fmla="*/ 8013469 w 13236666"/>
              <a:gd name="connsiteY78" fmla="*/ 2078182 h 6118167"/>
              <a:gd name="connsiteX79" fmla="*/ 8129848 w 13236666"/>
              <a:gd name="connsiteY79" fmla="*/ 1978429 h 6118167"/>
              <a:gd name="connsiteX80" fmla="*/ 8512233 w 13236666"/>
              <a:gd name="connsiteY80" fmla="*/ 1729047 h 6118167"/>
              <a:gd name="connsiteX81" fmla="*/ 8961120 w 13236666"/>
              <a:gd name="connsiteY81" fmla="*/ 1479665 h 6118167"/>
              <a:gd name="connsiteX82" fmla="*/ 9177251 w 13236666"/>
              <a:gd name="connsiteY82" fmla="*/ 1363287 h 6118167"/>
              <a:gd name="connsiteX83" fmla="*/ 9576262 w 13236666"/>
              <a:gd name="connsiteY83" fmla="*/ 1130531 h 6118167"/>
              <a:gd name="connsiteX84" fmla="*/ 9858895 w 13236666"/>
              <a:gd name="connsiteY84" fmla="*/ 964276 h 6118167"/>
              <a:gd name="connsiteX85" fmla="*/ 9942022 w 13236666"/>
              <a:gd name="connsiteY85" fmla="*/ 947651 h 6118167"/>
              <a:gd name="connsiteX86" fmla="*/ 10241280 w 13236666"/>
              <a:gd name="connsiteY86" fmla="*/ 931025 h 6118167"/>
              <a:gd name="connsiteX87" fmla="*/ 11122429 w 13236666"/>
              <a:gd name="connsiteY87" fmla="*/ 864523 h 6118167"/>
              <a:gd name="connsiteX88" fmla="*/ 11255433 w 13236666"/>
              <a:gd name="connsiteY88" fmla="*/ 831273 h 6118167"/>
              <a:gd name="connsiteX89" fmla="*/ 11554691 w 13236666"/>
              <a:gd name="connsiteY89" fmla="*/ 781396 h 6118167"/>
              <a:gd name="connsiteX90" fmla="*/ 11837324 w 13236666"/>
              <a:gd name="connsiteY90" fmla="*/ 698269 h 6118167"/>
              <a:gd name="connsiteX91" fmla="*/ 12020204 w 13236666"/>
              <a:gd name="connsiteY91" fmla="*/ 615142 h 6118167"/>
              <a:gd name="connsiteX92" fmla="*/ 12452466 w 13236666"/>
              <a:gd name="connsiteY92" fmla="*/ 365760 h 6118167"/>
              <a:gd name="connsiteX93" fmla="*/ 12518968 w 13236666"/>
              <a:gd name="connsiteY93" fmla="*/ 315883 h 6118167"/>
              <a:gd name="connsiteX94" fmla="*/ 12635346 w 13236666"/>
              <a:gd name="connsiteY94" fmla="*/ 249382 h 6118167"/>
              <a:gd name="connsiteX95" fmla="*/ 12901353 w 13236666"/>
              <a:gd name="connsiteY95" fmla="*/ 116378 h 6118167"/>
              <a:gd name="connsiteX96" fmla="*/ 13034357 w 13236666"/>
              <a:gd name="connsiteY96" fmla="*/ 33251 h 6118167"/>
              <a:gd name="connsiteX97" fmla="*/ 13084233 w 13236666"/>
              <a:gd name="connsiteY97" fmla="*/ 0 h 6118167"/>
              <a:gd name="connsiteX98" fmla="*/ 13117484 w 13236666"/>
              <a:gd name="connsiteY98" fmla="*/ 365760 h 6118167"/>
              <a:gd name="connsiteX99" fmla="*/ 12768349 w 13236666"/>
              <a:gd name="connsiteY99" fmla="*/ 714894 h 6118167"/>
              <a:gd name="connsiteX100" fmla="*/ 11737571 w 13236666"/>
              <a:gd name="connsiteY100" fmla="*/ 1496291 h 6118167"/>
              <a:gd name="connsiteX101" fmla="*/ 11272059 w 13236666"/>
              <a:gd name="connsiteY101" fmla="*/ 1878676 h 6118167"/>
              <a:gd name="connsiteX102" fmla="*/ 10906299 w 13236666"/>
              <a:gd name="connsiteY102" fmla="*/ 2128058 h 6118167"/>
              <a:gd name="connsiteX103" fmla="*/ 10623666 w 13236666"/>
              <a:gd name="connsiteY103" fmla="*/ 2344189 h 6118167"/>
              <a:gd name="connsiteX104" fmla="*/ 10440786 w 13236666"/>
              <a:gd name="connsiteY104" fmla="*/ 2460567 h 6118167"/>
              <a:gd name="connsiteX105" fmla="*/ 9942022 w 13236666"/>
              <a:gd name="connsiteY105" fmla="*/ 2876203 h 6118167"/>
              <a:gd name="connsiteX106" fmla="*/ 9709266 w 13236666"/>
              <a:gd name="connsiteY106" fmla="*/ 3059083 h 6118167"/>
              <a:gd name="connsiteX107" fmla="*/ 9609513 w 13236666"/>
              <a:gd name="connsiteY107" fmla="*/ 3142211 h 6118167"/>
              <a:gd name="connsiteX108" fmla="*/ 9443259 w 13236666"/>
              <a:gd name="connsiteY108" fmla="*/ 3275214 h 6118167"/>
              <a:gd name="connsiteX109" fmla="*/ 9393382 w 13236666"/>
              <a:gd name="connsiteY109" fmla="*/ 3341716 h 6118167"/>
              <a:gd name="connsiteX110" fmla="*/ 9343506 w 13236666"/>
              <a:gd name="connsiteY110" fmla="*/ 3374967 h 6118167"/>
              <a:gd name="connsiteX111" fmla="*/ 9260379 w 13236666"/>
              <a:gd name="connsiteY111" fmla="*/ 3441469 h 6118167"/>
              <a:gd name="connsiteX112" fmla="*/ 9010997 w 13236666"/>
              <a:gd name="connsiteY112" fmla="*/ 3591098 h 6118167"/>
              <a:gd name="connsiteX113" fmla="*/ 8927869 w 13236666"/>
              <a:gd name="connsiteY113" fmla="*/ 3674225 h 6118167"/>
              <a:gd name="connsiteX114" fmla="*/ 8794866 w 13236666"/>
              <a:gd name="connsiteY114" fmla="*/ 3707476 h 6118167"/>
              <a:gd name="connsiteX115" fmla="*/ 7298575 w 13236666"/>
              <a:gd name="connsiteY115" fmla="*/ 3757353 h 6118167"/>
              <a:gd name="connsiteX116" fmla="*/ 7265324 w 13236666"/>
              <a:gd name="connsiteY116" fmla="*/ 3823854 h 6118167"/>
              <a:gd name="connsiteX117" fmla="*/ 7215448 w 13236666"/>
              <a:gd name="connsiteY117" fmla="*/ 3840480 h 6118167"/>
              <a:gd name="connsiteX118" fmla="*/ 7132320 w 13236666"/>
              <a:gd name="connsiteY118" fmla="*/ 4039985 h 6118167"/>
              <a:gd name="connsiteX119" fmla="*/ 7115695 w 13236666"/>
              <a:gd name="connsiteY119" fmla="*/ 4106487 h 6118167"/>
              <a:gd name="connsiteX120" fmla="*/ 7082444 w 13236666"/>
              <a:gd name="connsiteY120" fmla="*/ 4156363 h 6118167"/>
              <a:gd name="connsiteX121" fmla="*/ 7065819 w 13236666"/>
              <a:gd name="connsiteY121" fmla="*/ 4206240 h 6118167"/>
              <a:gd name="connsiteX122" fmla="*/ 7049193 w 13236666"/>
              <a:gd name="connsiteY122" fmla="*/ 4289367 h 6118167"/>
              <a:gd name="connsiteX123" fmla="*/ 6716684 w 13236666"/>
              <a:gd name="connsiteY123" fmla="*/ 4389120 h 6118167"/>
              <a:gd name="connsiteX124" fmla="*/ 6068291 w 13236666"/>
              <a:gd name="connsiteY124" fmla="*/ 4372494 h 6118167"/>
              <a:gd name="connsiteX125" fmla="*/ 5968539 w 13236666"/>
              <a:gd name="connsiteY125" fmla="*/ 4472247 h 6118167"/>
              <a:gd name="connsiteX126" fmla="*/ 5902037 w 13236666"/>
              <a:gd name="connsiteY126" fmla="*/ 4705003 h 6118167"/>
              <a:gd name="connsiteX127" fmla="*/ 5802284 w 13236666"/>
              <a:gd name="connsiteY127" fmla="*/ 5170516 h 6118167"/>
              <a:gd name="connsiteX128" fmla="*/ 5685906 w 13236666"/>
              <a:gd name="connsiteY128" fmla="*/ 5253643 h 6118167"/>
              <a:gd name="connsiteX129" fmla="*/ 5602779 w 13236666"/>
              <a:gd name="connsiteY129" fmla="*/ 5203767 h 6118167"/>
              <a:gd name="connsiteX130" fmla="*/ 5436524 w 13236666"/>
              <a:gd name="connsiteY130" fmla="*/ 4954385 h 6118167"/>
              <a:gd name="connsiteX131" fmla="*/ 5419899 w 13236666"/>
              <a:gd name="connsiteY131" fmla="*/ 4854633 h 6118167"/>
              <a:gd name="connsiteX132" fmla="*/ 5386648 w 13236666"/>
              <a:gd name="connsiteY132" fmla="*/ 4588625 h 6118167"/>
              <a:gd name="connsiteX133" fmla="*/ 5419899 w 13236666"/>
              <a:gd name="connsiteY133" fmla="*/ 4206240 h 6118167"/>
              <a:gd name="connsiteX134" fmla="*/ 5536277 w 13236666"/>
              <a:gd name="connsiteY134" fmla="*/ 4006734 h 6118167"/>
              <a:gd name="connsiteX135" fmla="*/ 5752408 w 13236666"/>
              <a:gd name="connsiteY135" fmla="*/ 3773978 h 6118167"/>
              <a:gd name="connsiteX136" fmla="*/ 5735782 w 13236666"/>
              <a:gd name="connsiteY136" fmla="*/ 3640974 h 6118167"/>
              <a:gd name="connsiteX137" fmla="*/ 5619404 w 13236666"/>
              <a:gd name="connsiteY137" fmla="*/ 3591098 h 6118167"/>
              <a:gd name="connsiteX138" fmla="*/ 5386648 w 13236666"/>
              <a:gd name="connsiteY138" fmla="*/ 3507971 h 6118167"/>
              <a:gd name="connsiteX139" fmla="*/ 5270269 w 13236666"/>
              <a:gd name="connsiteY139" fmla="*/ 3458094 h 6118167"/>
              <a:gd name="connsiteX140" fmla="*/ 5220393 w 13236666"/>
              <a:gd name="connsiteY140" fmla="*/ 3358342 h 6118167"/>
              <a:gd name="connsiteX141" fmla="*/ 5220393 w 13236666"/>
              <a:gd name="connsiteY141" fmla="*/ 3341716 h 6118167"/>
              <a:gd name="connsiteX0" fmla="*/ 4671753 w 13236666"/>
              <a:gd name="connsiteY0" fmla="*/ 3192087 h 6118167"/>
              <a:gd name="connsiteX1" fmla="*/ 4389120 w 13236666"/>
              <a:gd name="connsiteY1" fmla="*/ 3225338 h 6118167"/>
              <a:gd name="connsiteX2" fmla="*/ 4206240 w 13236666"/>
              <a:gd name="connsiteY2" fmla="*/ 3308465 h 6118167"/>
              <a:gd name="connsiteX3" fmla="*/ 4139739 w 13236666"/>
              <a:gd name="connsiteY3" fmla="*/ 3325091 h 6118167"/>
              <a:gd name="connsiteX4" fmla="*/ 4089862 w 13236666"/>
              <a:gd name="connsiteY4" fmla="*/ 3341716 h 6118167"/>
              <a:gd name="connsiteX5" fmla="*/ 3973484 w 13236666"/>
              <a:gd name="connsiteY5" fmla="*/ 3474720 h 6118167"/>
              <a:gd name="connsiteX6" fmla="*/ 3923608 w 13236666"/>
              <a:gd name="connsiteY6" fmla="*/ 3524596 h 6118167"/>
              <a:gd name="connsiteX7" fmla="*/ 3873731 w 13236666"/>
              <a:gd name="connsiteY7" fmla="*/ 3591098 h 6118167"/>
              <a:gd name="connsiteX8" fmla="*/ 3857106 w 13236666"/>
              <a:gd name="connsiteY8" fmla="*/ 3657600 h 6118167"/>
              <a:gd name="connsiteX9" fmla="*/ 3807229 w 13236666"/>
              <a:gd name="connsiteY9" fmla="*/ 3740727 h 6118167"/>
              <a:gd name="connsiteX10" fmla="*/ 3773979 w 13236666"/>
              <a:gd name="connsiteY10" fmla="*/ 3940233 h 6118167"/>
              <a:gd name="connsiteX11" fmla="*/ 3807229 w 13236666"/>
              <a:gd name="connsiteY11" fmla="*/ 4139738 h 6118167"/>
              <a:gd name="connsiteX12" fmla="*/ 3857106 w 13236666"/>
              <a:gd name="connsiteY12" fmla="*/ 4289367 h 6118167"/>
              <a:gd name="connsiteX13" fmla="*/ 3906982 w 13236666"/>
              <a:gd name="connsiteY13" fmla="*/ 4455622 h 6118167"/>
              <a:gd name="connsiteX14" fmla="*/ 3890357 w 13236666"/>
              <a:gd name="connsiteY14" fmla="*/ 4721629 h 6118167"/>
              <a:gd name="connsiteX15" fmla="*/ 3541222 w 13236666"/>
              <a:gd name="connsiteY15" fmla="*/ 4804756 h 6118167"/>
              <a:gd name="connsiteX16" fmla="*/ 3291840 w 13236666"/>
              <a:gd name="connsiteY16" fmla="*/ 4887883 h 6118167"/>
              <a:gd name="connsiteX17" fmla="*/ 3208713 w 13236666"/>
              <a:gd name="connsiteY17" fmla="*/ 4921134 h 6118167"/>
              <a:gd name="connsiteX18" fmla="*/ 3158837 w 13236666"/>
              <a:gd name="connsiteY18" fmla="*/ 4954385 h 6118167"/>
              <a:gd name="connsiteX19" fmla="*/ 3075709 w 13236666"/>
              <a:gd name="connsiteY19" fmla="*/ 4971011 h 6118167"/>
              <a:gd name="connsiteX20" fmla="*/ 2926080 w 13236666"/>
              <a:gd name="connsiteY20" fmla="*/ 5220393 h 6118167"/>
              <a:gd name="connsiteX21" fmla="*/ 2876204 w 13236666"/>
              <a:gd name="connsiteY21" fmla="*/ 5253643 h 6118167"/>
              <a:gd name="connsiteX22" fmla="*/ 2726575 w 13236666"/>
              <a:gd name="connsiteY22" fmla="*/ 5403273 h 6118167"/>
              <a:gd name="connsiteX23" fmla="*/ 2726575 w 13236666"/>
              <a:gd name="connsiteY23" fmla="*/ 5403273 h 6118167"/>
              <a:gd name="connsiteX24" fmla="*/ 2493819 w 13236666"/>
              <a:gd name="connsiteY24" fmla="*/ 5735782 h 6118167"/>
              <a:gd name="connsiteX25" fmla="*/ 2443942 w 13236666"/>
              <a:gd name="connsiteY25" fmla="*/ 5802283 h 6118167"/>
              <a:gd name="connsiteX26" fmla="*/ 2177935 w 13236666"/>
              <a:gd name="connsiteY26" fmla="*/ 5968538 h 6118167"/>
              <a:gd name="connsiteX27" fmla="*/ 1778924 w 13236666"/>
              <a:gd name="connsiteY27" fmla="*/ 6118167 h 6118167"/>
              <a:gd name="connsiteX28" fmla="*/ 1230284 w 13236666"/>
              <a:gd name="connsiteY28" fmla="*/ 6051665 h 6118167"/>
              <a:gd name="connsiteX29" fmla="*/ 1130531 w 13236666"/>
              <a:gd name="connsiteY29" fmla="*/ 5985163 h 6118167"/>
              <a:gd name="connsiteX30" fmla="*/ 1080655 w 13236666"/>
              <a:gd name="connsiteY30" fmla="*/ 5835534 h 6118167"/>
              <a:gd name="connsiteX31" fmla="*/ 997528 w 13236666"/>
              <a:gd name="connsiteY31" fmla="*/ 5719156 h 6118167"/>
              <a:gd name="connsiteX32" fmla="*/ 681644 w 13236666"/>
              <a:gd name="connsiteY32" fmla="*/ 5203767 h 6118167"/>
              <a:gd name="connsiteX33" fmla="*/ 648393 w 13236666"/>
              <a:gd name="connsiteY33" fmla="*/ 4971011 h 6118167"/>
              <a:gd name="connsiteX34" fmla="*/ 615142 w 13236666"/>
              <a:gd name="connsiteY34" fmla="*/ 4089862 h 6118167"/>
              <a:gd name="connsiteX35" fmla="*/ 448888 w 13236666"/>
              <a:gd name="connsiteY35" fmla="*/ 3724102 h 6118167"/>
              <a:gd name="connsiteX36" fmla="*/ 133004 w 13236666"/>
              <a:gd name="connsiteY36" fmla="*/ 2892829 h 6118167"/>
              <a:gd name="connsiteX37" fmla="*/ 0 w 13236666"/>
              <a:gd name="connsiteY37" fmla="*/ 2044931 h 6118167"/>
              <a:gd name="connsiteX38" fmla="*/ 16626 w 13236666"/>
              <a:gd name="connsiteY38" fmla="*/ 1712422 h 6118167"/>
              <a:gd name="connsiteX39" fmla="*/ 33251 w 13236666"/>
              <a:gd name="connsiteY39" fmla="*/ 1645920 h 6118167"/>
              <a:gd name="connsiteX40" fmla="*/ 99753 w 13236666"/>
              <a:gd name="connsiteY40" fmla="*/ 1579418 h 6118167"/>
              <a:gd name="connsiteX41" fmla="*/ 149629 w 13236666"/>
              <a:gd name="connsiteY41" fmla="*/ 1463040 h 6118167"/>
              <a:gd name="connsiteX42" fmla="*/ 182880 w 13236666"/>
              <a:gd name="connsiteY42" fmla="*/ 1413163 h 6118167"/>
              <a:gd name="connsiteX43" fmla="*/ 798022 w 13236666"/>
              <a:gd name="connsiteY43" fmla="*/ 1446414 h 6118167"/>
              <a:gd name="connsiteX44" fmla="*/ 914400 w 13236666"/>
              <a:gd name="connsiteY44" fmla="*/ 1496291 h 6118167"/>
              <a:gd name="connsiteX45" fmla="*/ 1047404 w 13236666"/>
              <a:gd name="connsiteY45" fmla="*/ 1529542 h 6118167"/>
              <a:gd name="connsiteX46" fmla="*/ 1379913 w 13236666"/>
              <a:gd name="connsiteY46" fmla="*/ 1562793 h 6118167"/>
              <a:gd name="connsiteX47" fmla="*/ 2344189 w 13236666"/>
              <a:gd name="connsiteY47" fmla="*/ 1529542 h 6118167"/>
              <a:gd name="connsiteX48" fmla="*/ 2477193 w 13236666"/>
              <a:gd name="connsiteY48" fmla="*/ 1463040 h 6118167"/>
              <a:gd name="connsiteX49" fmla="*/ 2593571 w 13236666"/>
              <a:gd name="connsiteY49" fmla="*/ 1413163 h 6118167"/>
              <a:gd name="connsiteX50" fmla="*/ 2643448 w 13236666"/>
              <a:gd name="connsiteY50" fmla="*/ 1396538 h 6118167"/>
              <a:gd name="connsiteX51" fmla="*/ 2726575 w 13236666"/>
              <a:gd name="connsiteY51" fmla="*/ 1363287 h 6118167"/>
              <a:gd name="connsiteX52" fmla="*/ 2776451 w 13236666"/>
              <a:gd name="connsiteY52" fmla="*/ 1346662 h 6118167"/>
              <a:gd name="connsiteX53" fmla="*/ 2909455 w 13236666"/>
              <a:gd name="connsiteY53" fmla="*/ 1296785 h 6118167"/>
              <a:gd name="connsiteX54" fmla="*/ 3009208 w 13236666"/>
              <a:gd name="connsiteY54" fmla="*/ 1280160 h 6118167"/>
              <a:gd name="connsiteX55" fmla="*/ 3025833 w 13236666"/>
              <a:gd name="connsiteY55" fmla="*/ 1230283 h 6118167"/>
              <a:gd name="connsiteX56" fmla="*/ 3391593 w 13236666"/>
              <a:gd name="connsiteY56" fmla="*/ 1296785 h 6118167"/>
              <a:gd name="connsiteX57" fmla="*/ 3591099 w 13236666"/>
              <a:gd name="connsiteY57" fmla="*/ 1396538 h 6118167"/>
              <a:gd name="connsiteX58" fmla="*/ 3690851 w 13236666"/>
              <a:gd name="connsiteY58" fmla="*/ 1479665 h 6118167"/>
              <a:gd name="connsiteX59" fmla="*/ 3773979 w 13236666"/>
              <a:gd name="connsiteY59" fmla="*/ 1529542 h 6118167"/>
              <a:gd name="connsiteX60" fmla="*/ 3840480 w 13236666"/>
              <a:gd name="connsiteY60" fmla="*/ 1596043 h 6118167"/>
              <a:gd name="connsiteX61" fmla="*/ 4106488 w 13236666"/>
              <a:gd name="connsiteY61" fmla="*/ 1795549 h 6118167"/>
              <a:gd name="connsiteX62" fmla="*/ 4222866 w 13236666"/>
              <a:gd name="connsiteY62" fmla="*/ 1911927 h 6118167"/>
              <a:gd name="connsiteX63" fmla="*/ 4405746 w 13236666"/>
              <a:gd name="connsiteY63" fmla="*/ 1978429 h 6118167"/>
              <a:gd name="connsiteX64" fmla="*/ 4505499 w 13236666"/>
              <a:gd name="connsiteY64" fmla="*/ 2044931 h 6118167"/>
              <a:gd name="connsiteX65" fmla="*/ 4804757 w 13236666"/>
              <a:gd name="connsiteY65" fmla="*/ 2177934 h 6118167"/>
              <a:gd name="connsiteX66" fmla="*/ 4987637 w 13236666"/>
              <a:gd name="connsiteY66" fmla="*/ 2211185 h 6118167"/>
              <a:gd name="connsiteX67" fmla="*/ 5602779 w 13236666"/>
              <a:gd name="connsiteY67" fmla="*/ 2327563 h 6118167"/>
              <a:gd name="connsiteX68" fmla="*/ 5769033 w 13236666"/>
              <a:gd name="connsiteY68" fmla="*/ 2410691 h 6118167"/>
              <a:gd name="connsiteX69" fmla="*/ 5935288 w 13236666"/>
              <a:gd name="connsiteY69" fmla="*/ 2443942 h 6118167"/>
              <a:gd name="connsiteX70" fmla="*/ 6350924 w 13236666"/>
              <a:gd name="connsiteY70" fmla="*/ 2543694 h 6118167"/>
              <a:gd name="connsiteX71" fmla="*/ 7032568 w 13236666"/>
              <a:gd name="connsiteY71" fmla="*/ 2626822 h 6118167"/>
              <a:gd name="connsiteX72" fmla="*/ 7331826 w 13236666"/>
              <a:gd name="connsiteY72" fmla="*/ 2676698 h 6118167"/>
              <a:gd name="connsiteX73" fmla="*/ 7414953 w 13236666"/>
              <a:gd name="connsiteY73" fmla="*/ 2643447 h 6118167"/>
              <a:gd name="connsiteX74" fmla="*/ 7498080 w 13236666"/>
              <a:gd name="connsiteY74" fmla="*/ 2527069 h 6118167"/>
              <a:gd name="connsiteX75" fmla="*/ 7597833 w 13236666"/>
              <a:gd name="connsiteY75" fmla="*/ 2427316 h 6118167"/>
              <a:gd name="connsiteX76" fmla="*/ 7697586 w 13236666"/>
              <a:gd name="connsiteY76" fmla="*/ 2344189 h 6118167"/>
              <a:gd name="connsiteX77" fmla="*/ 7813964 w 13236666"/>
              <a:gd name="connsiteY77" fmla="*/ 2227811 h 6118167"/>
              <a:gd name="connsiteX78" fmla="*/ 8013469 w 13236666"/>
              <a:gd name="connsiteY78" fmla="*/ 2078182 h 6118167"/>
              <a:gd name="connsiteX79" fmla="*/ 7464830 w 13236666"/>
              <a:gd name="connsiteY79" fmla="*/ 598517 h 6118167"/>
              <a:gd name="connsiteX80" fmla="*/ 8512233 w 13236666"/>
              <a:gd name="connsiteY80" fmla="*/ 1729047 h 6118167"/>
              <a:gd name="connsiteX81" fmla="*/ 8961120 w 13236666"/>
              <a:gd name="connsiteY81" fmla="*/ 1479665 h 6118167"/>
              <a:gd name="connsiteX82" fmla="*/ 9177251 w 13236666"/>
              <a:gd name="connsiteY82" fmla="*/ 1363287 h 6118167"/>
              <a:gd name="connsiteX83" fmla="*/ 9576262 w 13236666"/>
              <a:gd name="connsiteY83" fmla="*/ 1130531 h 6118167"/>
              <a:gd name="connsiteX84" fmla="*/ 9858895 w 13236666"/>
              <a:gd name="connsiteY84" fmla="*/ 964276 h 6118167"/>
              <a:gd name="connsiteX85" fmla="*/ 9942022 w 13236666"/>
              <a:gd name="connsiteY85" fmla="*/ 947651 h 6118167"/>
              <a:gd name="connsiteX86" fmla="*/ 10241280 w 13236666"/>
              <a:gd name="connsiteY86" fmla="*/ 931025 h 6118167"/>
              <a:gd name="connsiteX87" fmla="*/ 11122429 w 13236666"/>
              <a:gd name="connsiteY87" fmla="*/ 864523 h 6118167"/>
              <a:gd name="connsiteX88" fmla="*/ 11255433 w 13236666"/>
              <a:gd name="connsiteY88" fmla="*/ 831273 h 6118167"/>
              <a:gd name="connsiteX89" fmla="*/ 11554691 w 13236666"/>
              <a:gd name="connsiteY89" fmla="*/ 781396 h 6118167"/>
              <a:gd name="connsiteX90" fmla="*/ 11837324 w 13236666"/>
              <a:gd name="connsiteY90" fmla="*/ 698269 h 6118167"/>
              <a:gd name="connsiteX91" fmla="*/ 12020204 w 13236666"/>
              <a:gd name="connsiteY91" fmla="*/ 615142 h 6118167"/>
              <a:gd name="connsiteX92" fmla="*/ 12452466 w 13236666"/>
              <a:gd name="connsiteY92" fmla="*/ 365760 h 6118167"/>
              <a:gd name="connsiteX93" fmla="*/ 12518968 w 13236666"/>
              <a:gd name="connsiteY93" fmla="*/ 315883 h 6118167"/>
              <a:gd name="connsiteX94" fmla="*/ 12635346 w 13236666"/>
              <a:gd name="connsiteY94" fmla="*/ 249382 h 6118167"/>
              <a:gd name="connsiteX95" fmla="*/ 12901353 w 13236666"/>
              <a:gd name="connsiteY95" fmla="*/ 116378 h 6118167"/>
              <a:gd name="connsiteX96" fmla="*/ 13034357 w 13236666"/>
              <a:gd name="connsiteY96" fmla="*/ 33251 h 6118167"/>
              <a:gd name="connsiteX97" fmla="*/ 13084233 w 13236666"/>
              <a:gd name="connsiteY97" fmla="*/ 0 h 6118167"/>
              <a:gd name="connsiteX98" fmla="*/ 13117484 w 13236666"/>
              <a:gd name="connsiteY98" fmla="*/ 365760 h 6118167"/>
              <a:gd name="connsiteX99" fmla="*/ 12768349 w 13236666"/>
              <a:gd name="connsiteY99" fmla="*/ 714894 h 6118167"/>
              <a:gd name="connsiteX100" fmla="*/ 11737571 w 13236666"/>
              <a:gd name="connsiteY100" fmla="*/ 1496291 h 6118167"/>
              <a:gd name="connsiteX101" fmla="*/ 11272059 w 13236666"/>
              <a:gd name="connsiteY101" fmla="*/ 1878676 h 6118167"/>
              <a:gd name="connsiteX102" fmla="*/ 10906299 w 13236666"/>
              <a:gd name="connsiteY102" fmla="*/ 2128058 h 6118167"/>
              <a:gd name="connsiteX103" fmla="*/ 10623666 w 13236666"/>
              <a:gd name="connsiteY103" fmla="*/ 2344189 h 6118167"/>
              <a:gd name="connsiteX104" fmla="*/ 10440786 w 13236666"/>
              <a:gd name="connsiteY104" fmla="*/ 2460567 h 6118167"/>
              <a:gd name="connsiteX105" fmla="*/ 9942022 w 13236666"/>
              <a:gd name="connsiteY105" fmla="*/ 2876203 h 6118167"/>
              <a:gd name="connsiteX106" fmla="*/ 9709266 w 13236666"/>
              <a:gd name="connsiteY106" fmla="*/ 3059083 h 6118167"/>
              <a:gd name="connsiteX107" fmla="*/ 9609513 w 13236666"/>
              <a:gd name="connsiteY107" fmla="*/ 3142211 h 6118167"/>
              <a:gd name="connsiteX108" fmla="*/ 9443259 w 13236666"/>
              <a:gd name="connsiteY108" fmla="*/ 3275214 h 6118167"/>
              <a:gd name="connsiteX109" fmla="*/ 9393382 w 13236666"/>
              <a:gd name="connsiteY109" fmla="*/ 3341716 h 6118167"/>
              <a:gd name="connsiteX110" fmla="*/ 9343506 w 13236666"/>
              <a:gd name="connsiteY110" fmla="*/ 3374967 h 6118167"/>
              <a:gd name="connsiteX111" fmla="*/ 9260379 w 13236666"/>
              <a:gd name="connsiteY111" fmla="*/ 3441469 h 6118167"/>
              <a:gd name="connsiteX112" fmla="*/ 9010997 w 13236666"/>
              <a:gd name="connsiteY112" fmla="*/ 3591098 h 6118167"/>
              <a:gd name="connsiteX113" fmla="*/ 8927869 w 13236666"/>
              <a:gd name="connsiteY113" fmla="*/ 3674225 h 6118167"/>
              <a:gd name="connsiteX114" fmla="*/ 8794866 w 13236666"/>
              <a:gd name="connsiteY114" fmla="*/ 3707476 h 6118167"/>
              <a:gd name="connsiteX115" fmla="*/ 7298575 w 13236666"/>
              <a:gd name="connsiteY115" fmla="*/ 3757353 h 6118167"/>
              <a:gd name="connsiteX116" fmla="*/ 7265324 w 13236666"/>
              <a:gd name="connsiteY116" fmla="*/ 3823854 h 6118167"/>
              <a:gd name="connsiteX117" fmla="*/ 7215448 w 13236666"/>
              <a:gd name="connsiteY117" fmla="*/ 3840480 h 6118167"/>
              <a:gd name="connsiteX118" fmla="*/ 7132320 w 13236666"/>
              <a:gd name="connsiteY118" fmla="*/ 4039985 h 6118167"/>
              <a:gd name="connsiteX119" fmla="*/ 7115695 w 13236666"/>
              <a:gd name="connsiteY119" fmla="*/ 4106487 h 6118167"/>
              <a:gd name="connsiteX120" fmla="*/ 7082444 w 13236666"/>
              <a:gd name="connsiteY120" fmla="*/ 4156363 h 6118167"/>
              <a:gd name="connsiteX121" fmla="*/ 7065819 w 13236666"/>
              <a:gd name="connsiteY121" fmla="*/ 4206240 h 6118167"/>
              <a:gd name="connsiteX122" fmla="*/ 7049193 w 13236666"/>
              <a:gd name="connsiteY122" fmla="*/ 4289367 h 6118167"/>
              <a:gd name="connsiteX123" fmla="*/ 6716684 w 13236666"/>
              <a:gd name="connsiteY123" fmla="*/ 4389120 h 6118167"/>
              <a:gd name="connsiteX124" fmla="*/ 6068291 w 13236666"/>
              <a:gd name="connsiteY124" fmla="*/ 4372494 h 6118167"/>
              <a:gd name="connsiteX125" fmla="*/ 5968539 w 13236666"/>
              <a:gd name="connsiteY125" fmla="*/ 4472247 h 6118167"/>
              <a:gd name="connsiteX126" fmla="*/ 5902037 w 13236666"/>
              <a:gd name="connsiteY126" fmla="*/ 4705003 h 6118167"/>
              <a:gd name="connsiteX127" fmla="*/ 5802284 w 13236666"/>
              <a:gd name="connsiteY127" fmla="*/ 5170516 h 6118167"/>
              <a:gd name="connsiteX128" fmla="*/ 5685906 w 13236666"/>
              <a:gd name="connsiteY128" fmla="*/ 5253643 h 6118167"/>
              <a:gd name="connsiteX129" fmla="*/ 5602779 w 13236666"/>
              <a:gd name="connsiteY129" fmla="*/ 5203767 h 6118167"/>
              <a:gd name="connsiteX130" fmla="*/ 5436524 w 13236666"/>
              <a:gd name="connsiteY130" fmla="*/ 4954385 h 6118167"/>
              <a:gd name="connsiteX131" fmla="*/ 5419899 w 13236666"/>
              <a:gd name="connsiteY131" fmla="*/ 4854633 h 6118167"/>
              <a:gd name="connsiteX132" fmla="*/ 5386648 w 13236666"/>
              <a:gd name="connsiteY132" fmla="*/ 4588625 h 6118167"/>
              <a:gd name="connsiteX133" fmla="*/ 5419899 w 13236666"/>
              <a:gd name="connsiteY133" fmla="*/ 4206240 h 6118167"/>
              <a:gd name="connsiteX134" fmla="*/ 5536277 w 13236666"/>
              <a:gd name="connsiteY134" fmla="*/ 4006734 h 6118167"/>
              <a:gd name="connsiteX135" fmla="*/ 5752408 w 13236666"/>
              <a:gd name="connsiteY135" fmla="*/ 3773978 h 6118167"/>
              <a:gd name="connsiteX136" fmla="*/ 5735782 w 13236666"/>
              <a:gd name="connsiteY136" fmla="*/ 3640974 h 6118167"/>
              <a:gd name="connsiteX137" fmla="*/ 5619404 w 13236666"/>
              <a:gd name="connsiteY137" fmla="*/ 3591098 h 6118167"/>
              <a:gd name="connsiteX138" fmla="*/ 5386648 w 13236666"/>
              <a:gd name="connsiteY138" fmla="*/ 3507971 h 6118167"/>
              <a:gd name="connsiteX139" fmla="*/ 5270269 w 13236666"/>
              <a:gd name="connsiteY139" fmla="*/ 3458094 h 6118167"/>
              <a:gd name="connsiteX140" fmla="*/ 5220393 w 13236666"/>
              <a:gd name="connsiteY140" fmla="*/ 3358342 h 6118167"/>
              <a:gd name="connsiteX141" fmla="*/ 5220393 w 13236666"/>
              <a:gd name="connsiteY141" fmla="*/ 3341716 h 6118167"/>
              <a:gd name="connsiteX0" fmla="*/ 4671753 w 13236666"/>
              <a:gd name="connsiteY0" fmla="*/ 3192087 h 6118167"/>
              <a:gd name="connsiteX1" fmla="*/ 4389120 w 13236666"/>
              <a:gd name="connsiteY1" fmla="*/ 3225338 h 6118167"/>
              <a:gd name="connsiteX2" fmla="*/ 4206240 w 13236666"/>
              <a:gd name="connsiteY2" fmla="*/ 3308465 h 6118167"/>
              <a:gd name="connsiteX3" fmla="*/ 4139739 w 13236666"/>
              <a:gd name="connsiteY3" fmla="*/ 3325091 h 6118167"/>
              <a:gd name="connsiteX4" fmla="*/ 4089862 w 13236666"/>
              <a:gd name="connsiteY4" fmla="*/ 3341716 h 6118167"/>
              <a:gd name="connsiteX5" fmla="*/ 3973484 w 13236666"/>
              <a:gd name="connsiteY5" fmla="*/ 3474720 h 6118167"/>
              <a:gd name="connsiteX6" fmla="*/ 3923608 w 13236666"/>
              <a:gd name="connsiteY6" fmla="*/ 3524596 h 6118167"/>
              <a:gd name="connsiteX7" fmla="*/ 3873731 w 13236666"/>
              <a:gd name="connsiteY7" fmla="*/ 3591098 h 6118167"/>
              <a:gd name="connsiteX8" fmla="*/ 3857106 w 13236666"/>
              <a:gd name="connsiteY8" fmla="*/ 3657600 h 6118167"/>
              <a:gd name="connsiteX9" fmla="*/ 3807229 w 13236666"/>
              <a:gd name="connsiteY9" fmla="*/ 3740727 h 6118167"/>
              <a:gd name="connsiteX10" fmla="*/ 3773979 w 13236666"/>
              <a:gd name="connsiteY10" fmla="*/ 3940233 h 6118167"/>
              <a:gd name="connsiteX11" fmla="*/ 3807229 w 13236666"/>
              <a:gd name="connsiteY11" fmla="*/ 4139738 h 6118167"/>
              <a:gd name="connsiteX12" fmla="*/ 3857106 w 13236666"/>
              <a:gd name="connsiteY12" fmla="*/ 4289367 h 6118167"/>
              <a:gd name="connsiteX13" fmla="*/ 3906982 w 13236666"/>
              <a:gd name="connsiteY13" fmla="*/ 4455622 h 6118167"/>
              <a:gd name="connsiteX14" fmla="*/ 3890357 w 13236666"/>
              <a:gd name="connsiteY14" fmla="*/ 4721629 h 6118167"/>
              <a:gd name="connsiteX15" fmla="*/ 3541222 w 13236666"/>
              <a:gd name="connsiteY15" fmla="*/ 4804756 h 6118167"/>
              <a:gd name="connsiteX16" fmla="*/ 3291840 w 13236666"/>
              <a:gd name="connsiteY16" fmla="*/ 4887883 h 6118167"/>
              <a:gd name="connsiteX17" fmla="*/ 3208713 w 13236666"/>
              <a:gd name="connsiteY17" fmla="*/ 4921134 h 6118167"/>
              <a:gd name="connsiteX18" fmla="*/ 3158837 w 13236666"/>
              <a:gd name="connsiteY18" fmla="*/ 4954385 h 6118167"/>
              <a:gd name="connsiteX19" fmla="*/ 3075709 w 13236666"/>
              <a:gd name="connsiteY19" fmla="*/ 4971011 h 6118167"/>
              <a:gd name="connsiteX20" fmla="*/ 2926080 w 13236666"/>
              <a:gd name="connsiteY20" fmla="*/ 5220393 h 6118167"/>
              <a:gd name="connsiteX21" fmla="*/ 2876204 w 13236666"/>
              <a:gd name="connsiteY21" fmla="*/ 5253643 h 6118167"/>
              <a:gd name="connsiteX22" fmla="*/ 2726575 w 13236666"/>
              <a:gd name="connsiteY22" fmla="*/ 5403273 h 6118167"/>
              <a:gd name="connsiteX23" fmla="*/ 2726575 w 13236666"/>
              <a:gd name="connsiteY23" fmla="*/ 5403273 h 6118167"/>
              <a:gd name="connsiteX24" fmla="*/ 2493819 w 13236666"/>
              <a:gd name="connsiteY24" fmla="*/ 5735782 h 6118167"/>
              <a:gd name="connsiteX25" fmla="*/ 2443942 w 13236666"/>
              <a:gd name="connsiteY25" fmla="*/ 5802283 h 6118167"/>
              <a:gd name="connsiteX26" fmla="*/ 2177935 w 13236666"/>
              <a:gd name="connsiteY26" fmla="*/ 5968538 h 6118167"/>
              <a:gd name="connsiteX27" fmla="*/ 1778924 w 13236666"/>
              <a:gd name="connsiteY27" fmla="*/ 6118167 h 6118167"/>
              <a:gd name="connsiteX28" fmla="*/ 1230284 w 13236666"/>
              <a:gd name="connsiteY28" fmla="*/ 6051665 h 6118167"/>
              <a:gd name="connsiteX29" fmla="*/ 1130531 w 13236666"/>
              <a:gd name="connsiteY29" fmla="*/ 5985163 h 6118167"/>
              <a:gd name="connsiteX30" fmla="*/ 1080655 w 13236666"/>
              <a:gd name="connsiteY30" fmla="*/ 5835534 h 6118167"/>
              <a:gd name="connsiteX31" fmla="*/ 997528 w 13236666"/>
              <a:gd name="connsiteY31" fmla="*/ 5719156 h 6118167"/>
              <a:gd name="connsiteX32" fmla="*/ 681644 w 13236666"/>
              <a:gd name="connsiteY32" fmla="*/ 5203767 h 6118167"/>
              <a:gd name="connsiteX33" fmla="*/ 648393 w 13236666"/>
              <a:gd name="connsiteY33" fmla="*/ 4971011 h 6118167"/>
              <a:gd name="connsiteX34" fmla="*/ 615142 w 13236666"/>
              <a:gd name="connsiteY34" fmla="*/ 4089862 h 6118167"/>
              <a:gd name="connsiteX35" fmla="*/ 448888 w 13236666"/>
              <a:gd name="connsiteY35" fmla="*/ 3724102 h 6118167"/>
              <a:gd name="connsiteX36" fmla="*/ 133004 w 13236666"/>
              <a:gd name="connsiteY36" fmla="*/ 2892829 h 6118167"/>
              <a:gd name="connsiteX37" fmla="*/ 0 w 13236666"/>
              <a:gd name="connsiteY37" fmla="*/ 2044931 h 6118167"/>
              <a:gd name="connsiteX38" fmla="*/ 16626 w 13236666"/>
              <a:gd name="connsiteY38" fmla="*/ 1712422 h 6118167"/>
              <a:gd name="connsiteX39" fmla="*/ 33251 w 13236666"/>
              <a:gd name="connsiteY39" fmla="*/ 1645920 h 6118167"/>
              <a:gd name="connsiteX40" fmla="*/ 99753 w 13236666"/>
              <a:gd name="connsiteY40" fmla="*/ 1579418 h 6118167"/>
              <a:gd name="connsiteX41" fmla="*/ 149629 w 13236666"/>
              <a:gd name="connsiteY41" fmla="*/ 1463040 h 6118167"/>
              <a:gd name="connsiteX42" fmla="*/ 182880 w 13236666"/>
              <a:gd name="connsiteY42" fmla="*/ 1413163 h 6118167"/>
              <a:gd name="connsiteX43" fmla="*/ 798022 w 13236666"/>
              <a:gd name="connsiteY43" fmla="*/ 1446414 h 6118167"/>
              <a:gd name="connsiteX44" fmla="*/ 914400 w 13236666"/>
              <a:gd name="connsiteY44" fmla="*/ 1496291 h 6118167"/>
              <a:gd name="connsiteX45" fmla="*/ 1047404 w 13236666"/>
              <a:gd name="connsiteY45" fmla="*/ 1529542 h 6118167"/>
              <a:gd name="connsiteX46" fmla="*/ 1379913 w 13236666"/>
              <a:gd name="connsiteY46" fmla="*/ 1562793 h 6118167"/>
              <a:gd name="connsiteX47" fmla="*/ 2344189 w 13236666"/>
              <a:gd name="connsiteY47" fmla="*/ 1529542 h 6118167"/>
              <a:gd name="connsiteX48" fmla="*/ 2477193 w 13236666"/>
              <a:gd name="connsiteY48" fmla="*/ 1463040 h 6118167"/>
              <a:gd name="connsiteX49" fmla="*/ 2593571 w 13236666"/>
              <a:gd name="connsiteY49" fmla="*/ 1413163 h 6118167"/>
              <a:gd name="connsiteX50" fmla="*/ 2643448 w 13236666"/>
              <a:gd name="connsiteY50" fmla="*/ 1396538 h 6118167"/>
              <a:gd name="connsiteX51" fmla="*/ 2726575 w 13236666"/>
              <a:gd name="connsiteY51" fmla="*/ 1363287 h 6118167"/>
              <a:gd name="connsiteX52" fmla="*/ 2776451 w 13236666"/>
              <a:gd name="connsiteY52" fmla="*/ 1346662 h 6118167"/>
              <a:gd name="connsiteX53" fmla="*/ 2909455 w 13236666"/>
              <a:gd name="connsiteY53" fmla="*/ 1296785 h 6118167"/>
              <a:gd name="connsiteX54" fmla="*/ 3009208 w 13236666"/>
              <a:gd name="connsiteY54" fmla="*/ 1280160 h 6118167"/>
              <a:gd name="connsiteX55" fmla="*/ 3025833 w 13236666"/>
              <a:gd name="connsiteY55" fmla="*/ 1230283 h 6118167"/>
              <a:gd name="connsiteX56" fmla="*/ 3391593 w 13236666"/>
              <a:gd name="connsiteY56" fmla="*/ 1296785 h 6118167"/>
              <a:gd name="connsiteX57" fmla="*/ 3591099 w 13236666"/>
              <a:gd name="connsiteY57" fmla="*/ 1396538 h 6118167"/>
              <a:gd name="connsiteX58" fmla="*/ 3690851 w 13236666"/>
              <a:gd name="connsiteY58" fmla="*/ 1479665 h 6118167"/>
              <a:gd name="connsiteX59" fmla="*/ 3773979 w 13236666"/>
              <a:gd name="connsiteY59" fmla="*/ 1529542 h 6118167"/>
              <a:gd name="connsiteX60" fmla="*/ 3840480 w 13236666"/>
              <a:gd name="connsiteY60" fmla="*/ 1596043 h 6118167"/>
              <a:gd name="connsiteX61" fmla="*/ 4106488 w 13236666"/>
              <a:gd name="connsiteY61" fmla="*/ 1795549 h 6118167"/>
              <a:gd name="connsiteX62" fmla="*/ 4222866 w 13236666"/>
              <a:gd name="connsiteY62" fmla="*/ 1911927 h 6118167"/>
              <a:gd name="connsiteX63" fmla="*/ 4405746 w 13236666"/>
              <a:gd name="connsiteY63" fmla="*/ 1978429 h 6118167"/>
              <a:gd name="connsiteX64" fmla="*/ 4505499 w 13236666"/>
              <a:gd name="connsiteY64" fmla="*/ 2044931 h 6118167"/>
              <a:gd name="connsiteX65" fmla="*/ 4804757 w 13236666"/>
              <a:gd name="connsiteY65" fmla="*/ 2177934 h 6118167"/>
              <a:gd name="connsiteX66" fmla="*/ 4987637 w 13236666"/>
              <a:gd name="connsiteY66" fmla="*/ 2211185 h 6118167"/>
              <a:gd name="connsiteX67" fmla="*/ 5602779 w 13236666"/>
              <a:gd name="connsiteY67" fmla="*/ 2327563 h 6118167"/>
              <a:gd name="connsiteX68" fmla="*/ 5769033 w 13236666"/>
              <a:gd name="connsiteY68" fmla="*/ 2410691 h 6118167"/>
              <a:gd name="connsiteX69" fmla="*/ 5935288 w 13236666"/>
              <a:gd name="connsiteY69" fmla="*/ 2443942 h 6118167"/>
              <a:gd name="connsiteX70" fmla="*/ 6350924 w 13236666"/>
              <a:gd name="connsiteY70" fmla="*/ 2543694 h 6118167"/>
              <a:gd name="connsiteX71" fmla="*/ 7032568 w 13236666"/>
              <a:gd name="connsiteY71" fmla="*/ 2626822 h 6118167"/>
              <a:gd name="connsiteX72" fmla="*/ 7331826 w 13236666"/>
              <a:gd name="connsiteY72" fmla="*/ 2676698 h 6118167"/>
              <a:gd name="connsiteX73" fmla="*/ 7414953 w 13236666"/>
              <a:gd name="connsiteY73" fmla="*/ 2643447 h 6118167"/>
              <a:gd name="connsiteX74" fmla="*/ 7498080 w 13236666"/>
              <a:gd name="connsiteY74" fmla="*/ 2527069 h 6118167"/>
              <a:gd name="connsiteX75" fmla="*/ 7597833 w 13236666"/>
              <a:gd name="connsiteY75" fmla="*/ 2427316 h 6118167"/>
              <a:gd name="connsiteX76" fmla="*/ 7697586 w 13236666"/>
              <a:gd name="connsiteY76" fmla="*/ 2344189 h 6118167"/>
              <a:gd name="connsiteX77" fmla="*/ 7813964 w 13236666"/>
              <a:gd name="connsiteY77" fmla="*/ 2227811 h 6118167"/>
              <a:gd name="connsiteX78" fmla="*/ 8013469 w 13236666"/>
              <a:gd name="connsiteY78" fmla="*/ 2078182 h 6118167"/>
              <a:gd name="connsiteX79" fmla="*/ 7464830 w 13236666"/>
              <a:gd name="connsiteY79" fmla="*/ 598517 h 6118167"/>
              <a:gd name="connsiteX80" fmla="*/ 8512233 w 13236666"/>
              <a:gd name="connsiteY80" fmla="*/ 1729047 h 6118167"/>
              <a:gd name="connsiteX81" fmla="*/ 8961120 w 13236666"/>
              <a:gd name="connsiteY81" fmla="*/ 1479665 h 6118167"/>
              <a:gd name="connsiteX82" fmla="*/ 9177251 w 13236666"/>
              <a:gd name="connsiteY82" fmla="*/ 1363287 h 6118167"/>
              <a:gd name="connsiteX83" fmla="*/ 9576262 w 13236666"/>
              <a:gd name="connsiteY83" fmla="*/ 1130531 h 6118167"/>
              <a:gd name="connsiteX84" fmla="*/ 9858895 w 13236666"/>
              <a:gd name="connsiteY84" fmla="*/ 964276 h 6118167"/>
              <a:gd name="connsiteX85" fmla="*/ 9942022 w 13236666"/>
              <a:gd name="connsiteY85" fmla="*/ 947651 h 6118167"/>
              <a:gd name="connsiteX86" fmla="*/ 10241280 w 13236666"/>
              <a:gd name="connsiteY86" fmla="*/ 931025 h 6118167"/>
              <a:gd name="connsiteX87" fmla="*/ 11122429 w 13236666"/>
              <a:gd name="connsiteY87" fmla="*/ 864523 h 6118167"/>
              <a:gd name="connsiteX88" fmla="*/ 11421687 w 13236666"/>
              <a:gd name="connsiteY88" fmla="*/ 365760 h 6118167"/>
              <a:gd name="connsiteX89" fmla="*/ 11554691 w 13236666"/>
              <a:gd name="connsiteY89" fmla="*/ 781396 h 6118167"/>
              <a:gd name="connsiteX90" fmla="*/ 11837324 w 13236666"/>
              <a:gd name="connsiteY90" fmla="*/ 698269 h 6118167"/>
              <a:gd name="connsiteX91" fmla="*/ 12020204 w 13236666"/>
              <a:gd name="connsiteY91" fmla="*/ 615142 h 6118167"/>
              <a:gd name="connsiteX92" fmla="*/ 12452466 w 13236666"/>
              <a:gd name="connsiteY92" fmla="*/ 365760 h 6118167"/>
              <a:gd name="connsiteX93" fmla="*/ 12518968 w 13236666"/>
              <a:gd name="connsiteY93" fmla="*/ 315883 h 6118167"/>
              <a:gd name="connsiteX94" fmla="*/ 12635346 w 13236666"/>
              <a:gd name="connsiteY94" fmla="*/ 249382 h 6118167"/>
              <a:gd name="connsiteX95" fmla="*/ 12901353 w 13236666"/>
              <a:gd name="connsiteY95" fmla="*/ 116378 h 6118167"/>
              <a:gd name="connsiteX96" fmla="*/ 13034357 w 13236666"/>
              <a:gd name="connsiteY96" fmla="*/ 33251 h 6118167"/>
              <a:gd name="connsiteX97" fmla="*/ 13084233 w 13236666"/>
              <a:gd name="connsiteY97" fmla="*/ 0 h 6118167"/>
              <a:gd name="connsiteX98" fmla="*/ 13117484 w 13236666"/>
              <a:gd name="connsiteY98" fmla="*/ 365760 h 6118167"/>
              <a:gd name="connsiteX99" fmla="*/ 12768349 w 13236666"/>
              <a:gd name="connsiteY99" fmla="*/ 714894 h 6118167"/>
              <a:gd name="connsiteX100" fmla="*/ 11737571 w 13236666"/>
              <a:gd name="connsiteY100" fmla="*/ 1496291 h 6118167"/>
              <a:gd name="connsiteX101" fmla="*/ 11272059 w 13236666"/>
              <a:gd name="connsiteY101" fmla="*/ 1878676 h 6118167"/>
              <a:gd name="connsiteX102" fmla="*/ 10906299 w 13236666"/>
              <a:gd name="connsiteY102" fmla="*/ 2128058 h 6118167"/>
              <a:gd name="connsiteX103" fmla="*/ 10623666 w 13236666"/>
              <a:gd name="connsiteY103" fmla="*/ 2344189 h 6118167"/>
              <a:gd name="connsiteX104" fmla="*/ 10440786 w 13236666"/>
              <a:gd name="connsiteY104" fmla="*/ 2460567 h 6118167"/>
              <a:gd name="connsiteX105" fmla="*/ 9942022 w 13236666"/>
              <a:gd name="connsiteY105" fmla="*/ 2876203 h 6118167"/>
              <a:gd name="connsiteX106" fmla="*/ 9709266 w 13236666"/>
              <a:gd name="connsiteY106" fmla="*/ 3059083 h 6118167"/>
              <a:gd name="connsiteX107" fmla="*/ 9609513 w 13236666"/>
              <a:gd name="connsiteY107" fmla="*/ 3142211 h 6118167"/>
              <a:gd name="connsiteX108" fmla="*/ 9443259 w 13236666"/>
              <a:gd name="connsiteY108" fmla="*/ 3275214 h 6118167"/>
              <a:gd name="connsiteX109" fmla="*/ 9393382 w 13236666"/>
              <a:gd name="connsiteY109" fmla="*/ 3341716 h 6118167"/>
              <a:gd name="connsiteX110" fmla="*/ 9343506 w 13236666"/>
              <a:gd name="connsiteY110" fmla="*/ 3374967 h 6118167"/>
              <a:gd name="connsiteX111" fmla="*/ 9260379 w 13236666"/>
              <a:gd name="connsiteY111" fmla="*/ 3441469 h 6118167"/>
              <a:gd name="connsiteX112" fmla="*/ 9010997 w 13236666"/>
              <a:gd name="connsiteY112" fmla="*/ 3591098 h 6118167"/>
              <a:gd name="connsiteX113" fmla="*/ 8927869 w 13236666"/>
              <a:gd name="connsiteY113" fmla="*/ 3674225 h 6118167"/>
              <a:gd name="connsiteX114" fmla="*/ 8794866 w 13236666"/>
              <a:gd name="connsiteY114" fmla="*/ 3707476 h 6118167"/>
              <a:gd name="connsiteX115" fmla="*/ 7298575 w 13236666"/>
              <a:gd name="connsiteY115" fmla="*/ 3757353 h 6118167"/>
              <a:gd name="connsiteX116" fmla="*/ 7265324 w 13236666"/>
              <a:gd name="connsiteY116" fmla="*/ 3823854 h 6118167"/>
              <a:gd name="connsiteX117" fmla="*/ 7215448 w 13236666"/>
              <a:gd name="connsiteY117" fmla="*/ 3840480 h 6118167"/>
              <a:gd name="connsiteX118" fmla="*/ 7132320 w 13236666"/>
              <a:gd name="connsiteY118" fmla="*/ 4039985 h 6118167"/>
              <a:gd name="connsiteX119" fmla="*/ 7115695 w 13236666"/>
              <a:gd name="connsiteY119" fmla="*/ 4106487 h 6118167"/>
              <a:gd name="connsiteX120" fmla="*/ 7082444 w 13236666"/>
              <a:gd name="connsiteY120" fmla="*/ 4156363 h 6118167"/>
              <a:gd name="connsiteX121" fmla="*/ 7065819 w 13236666"/>
              <a:gd name="connsiteY121" fmla="*/ 4206240 h 6118167"/>
              <a:gd name="connsiteX122" fmla="*/ 7049193 w 13236666"/>
              <a:gd name="connsiteY122" fmla="*/ 4289367 h 6118167"/>
              <a:gd name="connsiteX123" fmla="*/ 6716684 w 13236666"/>
              <a:gd name="connsiteY123" fmla="*/ 4389120 h 6118167"/>
              <a:gd name="connsiteX124" fmla="*/ 6068291 w 13236666"/>
              <a:gd name="connsiteY124" fmla="*/ 4372494 h 6118167"/>
              <a:gd name="connsiteX125" fmla="*/ 5968539 w 13236666"/>
              <a:gd name="connsiteY125" fmla="*/ 4472247 h 6118167"/>
              <a:gd name="connsiteX126" fmla="*/ 5902037 w 13236666"/>
              <a:gd name="connsiteY126" fmla="*/ 4705003 h 6118167"/>
              <a:gd name="connsiteX127" fmla="*/ 5802284 w 13236666"/>
              <a:gd name="connsiteY127" fmla="*/ 5170516 h 6118167"/>
              <a:gd name="connsiteX128" fmla="*/ 5685906 w 13236666"/>
              <a:gd name="connsiteY128" fmla="*/ 5253643 h 6118167"/>
              <a:gd name="connsiteX129" fmla="*/ 5602779 w 13236666"/>
              <a:gd name="connsiteY129" fmla="*/ 5203767 h 6118167"/>
              <a:gd name="connsiteX130" fmla="*/ 5436524 w 13236666"/>
              <a:gd name="connsiteY130" fmla="*/ 4954385 h 6118167"/>
              <a:gd name="connsiteX131" fmla="*/ 5419899 w 13236666"/>
              <a:gd name="connsiteY131" fmla="*/ 4854633 h 6118167"/>
              <a:gd name="connsiteX132" fmla="*/ 5386648 w 13236666"/>
              <a:gd name="connsiteY132" fmla="*/ 4588625 h 6118167"/>
              <a:gd name="connsiteX133" fmla="*/ 5419899 w 13236666"/>
              <a:gd name="connsiteY133" fmla="*/ 4206240 h 6118167"/>
              <a:gd name="connsiteX134" fmla="*/ 5536277 w 13236666"/>
              <a:gd name="connsiteY134" fmla="*/ 4006734 h 6118167"/>
              <a:gd name="connsiteX135" fmla="*/ 5752408 w 13236666"/>
              <a:gd name="connsiteY135" fmla="*/ 3773978 h 6118167"/>
              <a:gd name="connsiteX136" fmla="*/ 5735782 w 13236666"/>
              <a:gd name="connsiteY136" fmla="*/ 3640974 h 6118167"/>
              <a:gd name="connsiteX137" fmla="*/ 5619404 w 13236666"/>
              <a:gd name="connsiteY137" fmla="*/ 3591098 h 6118167"/>
              <a:gd name="connsiteX138" fmla="*/ 5386648 w 13236666"/>
              <a:gd name="connsiteY138" fmla="*/ 3507971 h 6118167"/>
              <a:gd name="connsiteX139" fmla="*/ 5270269 w 13236666"/>
              <a:gd name="connsiteY139" fmla="*/ 3458094 h 6118167"/>
              <a:gd name="connsiteX140" fmla="*/ 5220393 w 13236666"/>
              <a:gd name="connsiteY140" fmla="*/ 3358342 h 6118167"/>
              <a:gd name="connsiteX141" fmla="*/ 5220393 w 13236666"/>
              <a:gd name="connsiteY141" fmla="*/ 3341716 h 6118167"/>
              <a:gd name="connsiteX0" fmla="*/ 4671753 w 13236666"/>
              <a:gd name="connsiteY0" fmla="*/ 3192087 h 6118167"/>
              <a:gd name="connsiteX1" fmla="*/ 4389120 w 13236666"/>
              <a:gd name="connsiteY1" fmla="*/ 3225338 h 6118167"/>
              <a:gd name="connsiteX2" fmla="*/ 4206240 w 13236666"/>
              <a:gd name="connsiteY2" fmla="*/ 3308465 h 6118167"/>
              <a:gd name="connsiteX3" fmla="*/ 4139739 w 13236666"/>
              <a:gd name="connsiteY3" fmla="*/ 3325091 h 6118167"/>
              <a:gd name="connsiteX4" fmla="*/ 4089862 w 13236666"/>
              <a:gd name="connsiteY4" fmla="*/ 3341716 h 6118167"/>
              <a:gd name="connsiteX5" fmla="*/ 3973484 w 13236666"/>
              <a:gd name="connsiteY5" fmla="*/ 3474720 h 6118167"/>
              <a:gd name="connsiteX6" fmla="*/ 3923608 w 13236666"/>
              <a:gd name="connsiteY6" fmla="*/ 3524596 h 6118167"/>
              <a:gd name="connsiteX7" fmla="*/ 3873731 w 13236666"/>
              <a:gd name="connsiteY7" fmla="*/ 3591098 h 6118167"/>
              <a:gd name="connsiteX8" fmla="*/ 3857106 w 13236666"/>
              <a:gd name="connsiteY8" fmla="*/ 3657600 h 6118167"/>
              <a:gd name="connsiteX9" fmla="*/ 3807229 w 13236666"/>
              <a:gd name="connsiteY9" fmla="*/ 3740727 h 6118167"/>
              <a:gd name="connsiteX10" fmla="*/ 3773979 w 13236666"/>
              <a:gd name="connsiteY10" fmla="*/ 3940233 h 6118167"/>
              <a:gd name="connsiteX11" fmla="*/ 3807229 w 13236666"/>
              <a:gd name="connsiteY11" fmla="*/ 4139738 h 6118167"/>
              <a:gd name="connsiteX12" fmla="*/ 3857106 w 13236666"/>
              <a:gd name="connsiteY12" fmla="*/ 4289367 h 6118167"/>
              <a:gd name="connsiteX13" fmla="*/ 3906982 w 13236666"/>
              <a:gd name="connsiteY13" fmla="*/ 4455622 h 6118167"/>
              <a:gd name="connsiteX14" fmla="*/ 3890357 w 13236666"/>
              <a:gd name="connsiteY14" fmla="*/ 4721629 h 6118167"/>
              <a:gd name="connsiteX15" fmla="*/ 3541222 w 13236666"/>
              <a:gd name="connsiteY15" fmla="*/ 4804756 h 6118167"/>
              <a:gd name="connsiteX16" fmla="*/ 3291840 w 13236666"/>
              <a:gd name="connsiteY16" fmla="*/ 4887883 h 6118167"/>
              <a:gd name="connsiteX17" fmla="*/ 3208713 w 13236666"/>
              <a:gd name="connsiteY17" fmla="*/ 4921134 h 6118167"/>
              <a:gd name="connsiteX18" fmla="*/ 3158837 w 13236666"/>
              <a:gd name="connsiteY18" fmla="*/ 4954385 h 6118167"/>
              <a:gd name="connsiteX19" fmla="*/ 3075709 w 13236666"/>
              <a:gd name="connsiteY19" fmla="*/ 4971011 h 6118167"/>
              <a:gd name="connsiteX20" fmla="*/ 2926080 w 13236666"/>
              <a:gd name="connsiteY20" fmla="*/ 5220393 h 6118167"/>
              <a:gd name="connsiteX21" fmla="*/ 2876204 w 13236666"/>
              <a:gd name="connsiteY21" fmla="*/ 5253643 h 6118167"/>
              <a:gd name="connsiteX22" fmla="*/ 2726575 w 13236666"/>
              <a:gd name="connsiteY22" fmla="*/ 5403273 h 6118167"/>
              <a:gd name="connsiteX23" fmla="*/ 2726575 w 13236666"/>
              <a:gd name="connsiteY23" fmla="*/ 5403273 h 6118167"/>
              <a:gd name="connsiteX24" fmla="*/ 2493819 w 13236666"/>
              <a:gd name="connsiteY24" fmla="*/ 5735782 h 6118167"/>
              <a:gd name="connsiteX25" fmla="*/ 2443942 w 13236666"/>
              <a:gd name="connsiteY25" fmla="*/ 5802283 h 6118167"/>
              <a:gd name="connsiteX26" fmla="*/ 2177935 w 13236666"/>
              <a:gd name="connsiteY26" fmla="*/ 5968538 h 6118167"/>
              <a:gd name="connsiteX27" fmla="*/ 1778924 w 13236666"/>
              <a:gd name="connsiteY27" fmla="*/ 6118167 h 6118167"/>
              <a:gd name="connsiteX28" fmla="*/ 1230284 w 13236666"/>
              <a:gd name="connsiteY28" fmla="*/ 6051665 h 6118167"/>
              <a:gd name="connsiteX29" fmla="*/ 1130531 w 13236666"/>
              <a:gd name="connsiteY29" fmla="*/ 5985163 h 6118167"/>
              <a:gd name="connsiteX30" fmla="*/ 1080655 w 13236666"/>
              <a:gd name="connsiteY30" fmla="*/ 5835534 h 6118167"/>
              <a:gd name="connsiteX31" fmla="*/ 997528 w 13236666"/>
              <a:gd name="connsiteY31" fmla="*/ 5719156 h 6118167"/>
              <a:gd name="connsiteX32" fmla="*/ 681644 w 13236666"/>
              <a:gd name="connsiteY32" fmla="*/ 5203767 h 6118167"/>
              <a:gd name="connsiteX33" fmla="*/ 648393 w 13236666"/>
              <a:gd name="connsiteY33" fmla="*/ 4971011 h 6118167"/>
              <a:gd name="connsiteX34" fmla="*/ 615142 w 13236666"/>
              <a:gd name="connsiteY34" fmla="*/ 4089862 h 6118167"/>
              <a:gd name="connsiteX35" fmla="*/ 448888 w 13236666"/>
              <a:gd name="connsiteY35" fmla="*/ 3724102 h 6118167"/>
              <a:gd name="connsiteX36" fmla="*/ 133004 w 13236666"/>
              <a:gd name="connsiteY36" fmla="*/ 2892829 h 6118167"/>
              <a:gd name="connsiteX37" fmla="*/ 0 w 13236666"/>
              <a:gd name="connsiteY37" fmla="*/ 2044931 h 6118167"/>
              <a:gd name="connsiteX38" fmla="*/ 16626 w 13236666"/>
              <a:gd name="connsiteY38" fmla="*/ 1712422 h 6118167"/>
              <a:gd name="connsiteX39" fmla="*/ 33251 w 13236666"/>
              <a:gd name="connsiteY39" fmla="*/ 1645920 h 6118167"/>
              <a:gd name="connsiteX40" fmla="*/ 99753 w 13236666"/>
              <a:gd name="connsiteY40" fmla="*/ 1579418 h 6118167"/>
              <a:gd name="connsiteX41" fmla="*/ 149629 w 13236666"/>
              <a:gd name="connsiteY41" fmla="*/ 1463040 h 6118167"/>
              <a:gd name="connsiteX42" fmla="*/ 182880 w 13236666"/>
              <a:gd name="connsiteY42" fmla="*/ 1413163 h 6118167"/>
              <a:gd name="connsiteX43" fmla="*/ 798022 w 13236666"/>
              <a:gd name="connsiteY43" fmla="*/ 1446414 h 6118167"/>
              <a:gd name="connsiteX44" fmla="*/ 914400 w 13236666"/>
              <a:gd name="connsiteY44" fmla="*/ 1496291 h 6118167"/>
              <a:gd name="connsiteX45" fmla="*/ 1047404 w 13236666"/>
              <a:gd name="connsiteY45" fmla="*/ 1529542 h 6118167"/>
              <a:gd name="connsiteX46" fmla="*/ 1379913 w 13236666"/>
              <a:gd name="connsiteY46" fmla="*/ 1562793 h 6118167"/>
              <a:gd name="connsiteX47" fmla="*/ 2344189 w 13236666"/>
              <a:gd name="connsiteY47" fmla="*/ 1529542 h 6118167"/>
              <a:gd name="connsiteX48" fmla="*/ 2477193 w 13236666"/>
              <a:gd name="connsiteY48" fmla="*/ 1463040 h 6118167"/>
              <a:gd name="connsiteX49" fmla="*/ 2593571 w 13236666"/>
              <a:gd name="connsiteY49" fmla="*/ 1413163 h 6118167"/>
              <a:gd name="connsiteX50" fmla="*/ 2643448 w 13236666"/>
              <a:gd name="connsiteY50" fmla="*/ 1396538 h 6118167"/>
              <a:gd name="connsiteX51" fmla="*/ 2726575 w 13236666"/>
              <a:gd name="connsiteY51" fmla="*/ 1363287 h 6118167"/>
              <a:gd name="connsiteX52" fmla="*/ 2776451 w 13236666"/>
              <a:gd name="connsiteY52" fmla="*/ 1346662 h 6118167"/>
              <a:gd name="connsiteX53" fmla="*/ 2909455 w 13236666"/>
              <a:gd name="connsiteY53" fmla="*/ 1296785 h 6118167"/>
              <a:gd name="connsiteX54" fmla="*/ 3009208 w 13236666"/>
              <a:gd name="connsiteY54" fmla="*/ 1280160 h 6118167"/>
              <a:gd name="connsiteX55" fmla="*/ 3025833 w 13236666"/>
              <a:gd name="connsiteY55" fmla="*/ 1230283 h 6118167"/>
              <a:gd name="connsiteX56" fmla="*/ 3391593 w 13236666"/>
              <a:gd name="connsiteY56" fmla="*/ 1296785 h 6118167"/>
              <a:gd name="connsiteX57" fmla="*/ 3591099 w 13236666"/>
              <a:gd name="connsiteY57" fmla="*/ 1396538 h 6118167"/>
              <a:gd name="connsiteX58" fmla="*/ 3690851 w 13236666"/>
              <a:gd name="connsiteY58" fmla="*/ 1479665 h 6118167"/>
              <a:gd name="connsiteX59" fmla="*/ 3773979 w 13236666"/>
              <a:gd name="connsiteY59" fmla="*/ 1529542 h 6118167"/>
              <a:gd name="connsiteX60" fmla="*/ 3840480 w 13236666"/>
              <a:gd name="connsiteY60" fmla="*/ 1596043 h 6118167"/>
              <a:gd name="connsiteX61" fmla="*/ 4106488 w 13236666"/>
              <a:gd name="connsiteY61" fmla="*/ 1795549 h 6118167"/>
              <a:gd name="connsiteX62" fmla="*/ 4222866 w 13236666"/>
              <a:gd name="connsiteY62" fmla="*/ 1911927 h 6118167"/>
              <a:gd name="connsiteX63" fmla="*/ 4405746 w 13236666"/>
              <a:gd name="connsiteY63" fmla="*/ 1978429 h 6118167"/>
              <a:gd name="connsiteX64" fmla="*/ 4505499 w 13236666"/>
              <a:gd name="connsiteY64" fmla="*/ 2044931 h 6118167"/>
              <a:gd name="connsiteX65" fmla="*/ 4804757 w 13236666"/>
              <a:gd name="connsiteY65" fmla="*/ 2177934 h 6118167"/>
              <a:gd name="connsiteX66" fmla="*/ 4987637 w 13236666"/>
              <a:gd name="connsiteY66" fmla="*/ 2211185 h 6118167"/>
              <a:gd name="connsiteX67" fmla="*/ 5602779 w 13236666"/>
              <a:gd name="connsiteY67" fmla="*/ 2327563 h 6118167"/>
              <a:gd name="connsiteX68" fmla="*/ 5769033 w 13236666"/>
              <a:gd name="connsiteY68" fmla="*/ 2410691 h 6118167"/>
              <a:gd name="connsiteX69" fmla="*/ 5935288 w 13236666"/>
              <a:gd name="connsiteY69" fmla="*/ 2443942 h 6118167"/>
              <a:gd name="connsiteX70" fmla="*/ 6350924 w 13236666"/>
              <a:gd name="connsiteY70" fmla="*/ 2543694 h 6118167"/>
              <a:gd name="connsiteX71" fmla="*/ 7032568 w 13236666"/>
              <a:gd name="connsiteY71" fmla="*/ 2626822 h 6118167"/>
              <a:gd name="connsiteX72" fmla="*/ 7331826 w 13236666"/>
              <a:gd name="connsiteY72" fmla="*/ 2676698 h 6118167"/>
              <a:gd name="connsiteX73" fmla="*/ 7414953 w 13236666"/>
              <a:gd name="connsiteY73" fmla="*/ 2643447 h 6118167"/>
              <a:gd name="connsiteX74" fmla="*/ 7498080 w 13236666"/>
              <a:gd name="connsiteY74" fmla="*/ 2527069 h 6118167"/>
              <a:gd name="connsiteX75" fmla="*/ 7597833 w 13236666"/>
              <a:gd name="connsiteY75" fmla="*/ 2427316 h 6118167"/>
              <a:gd name="connsiteX76" fmla="*/ 7697586 w 13236666"/>
              <a:gd name="connsiteY76" fmla="*/ 2344189 h 6118167"/>
              <a:gd name="connsiteX77" fmla="*/ 7813964 w 13236666"/>
              <a:gd name="connsiteY77" fmla="*/ 2227811 h 6118167"/>
              <a:gd name="connsiteX78" fmla="*/ 8013469 w 13236666"/>
              <a:gd name="connsiteY78" fmla="*/ 2078182 h 6118167"/>
              <a:gd name="connsiteX79" fmla="*/ 7464830 w 13236666"/>
              <a:gd name="connsiteY79" fmla="*/ 598517 h 6118167"/>
              <a:gd name="connsiteX80" fmla="*/ 8512233 w 13236666"/>
              <a:gd name="connsiteY80" fmla="*/ 1729047 h 6118167"/>
              <a:gd name="connsiteX81" fmla="*/ 8961120 w 13236666"/>
              <a:gd name="connsiteY81" fmla="*/ 1479665 h 6118167"/>
              <a:gd name="connsiteX82" fmla="*/ 9177251 w 13236666"/>
              <a:gd name="connsiteY82" fmla="*/ 1363287 h 6118167"/>
              <a:gd name="connsiteX83" fmla="*/ 9576262 w 13236666"/>
              <a:gd name="connsiteY83" fmla="*/ 1130531 h 6118167"/>
              <a:gd name="connsiteX84" fmla="*/ 9858895 w 13236666"/>
              <a:gd name="connsiteY84" fmla="*/ 964276 h 6118167"/>
              <a:gd name="connsiteX85" fmla="*/ 9942022 w 13236666"/>
              <a:gd name="connsiteY85" fmla="*/ 947651 h 6118167"/>
              <a:gd name="connsiteX86" fmla="*/ 10241280 w 13236666"/>
              <a:gd name="connsiteY86" fmla="*/ 931025 h 6118167"/>
              <a:gd name="connsiteX87" fmla="*/ 10889673 w 13236666"/>
              <a:gd name="connsiteY87" fmla="*/ 182879 h 6118167"/>
              <a:gd name="connsiteX88" fmla="*/ 11421687 w 13236666"/>
              <a:gd name="connsiteY88" fmla="*/ 365760 h 6118167"/>
              <a:gd name="connsiteX89" fmla="*/ 11554691 w 13236666"/>
              <a:gd name="connsiteY89" fmla="*/ 781396 h 6118167"/>
              <a:gd name="connsiteX90" fmla="*/ 11837324 w 13236666"/>
              <a:gd name="connsiteY90" fmla="*/ 698269 h 6118167"/>
              <a:gd name="connsiteX91" fmla="*/ 12020204 w 13236666"/>
              <a:gd name="connsiteY91" fmla="*/ 615142 h 6118167"/>
              <a:gd name="connsiteX92" fmla="*/ 12452466 w 13236666"/>
              <a:gd name="connsiteY92" fmla="*/ 365760 h 6118167"/>
              <a:gd name="connsiteX93" fmla="*/ 12518968 w 13236666"/>
              <a:gd name="connsiteY93" fmla="*/ 315883 h 6118167"/>
              <a:gd name="connsiteX94" fmla="*/ 12635346 w 13236666"/>
              <a:gd name="connsiteY94" fmla="*/ 249382 h 6118167"/>
              <a:gd name="connsiteX95" fmla="*/ 12901353 w 13236666"/>
              <a:gd name="connsiteY95" fmla="*/ 116378 h 6118167"/>
              <a:gd name="connsiteX96" fmla="*/ 13034357 w 13236666"/>
              <a:gd name="connsiteY96" fmla="*/ 33251 h 6118167"/>
              <a:gd name="connsiteX97" fmla="*/ 13084233 w 13236666"/>
              <a:gd name="connsiteY97" fmla="*/ 0 h 6118167"/>
              <a:gd name="connsiteX98" fmla="*/ 13117484 w 13236666"/>
              <a:gd name="connsiteY98" fmla="*/ 365760 h 6118167"/>
              <a:gd name="connsiteX99" fmla="*/ 12768349 w 13236666"/>
              <a:gd name="connsiteY99" fmla="*/ 714894 h 6118167"/>
              <a:gd name="connsiteX100" fmla="*/ 11737571 w 13236666"/>
              <a:gd name="connsiteY100" fmla="*/ 1496291 h 6118167"/>
              <a:gd name="connsiteX101" fmla="*/ 11272059 w 13236666"/>
              <a:gd name="connsiteY101" fmla="*/ 1878676 h 6118167"/>
              <a:gd name="connsiteX102" fmla="*/ 10906299 w 13236666"/>
              <a:gd name="connsiteY102" fmla="*/ 2128058 h 6118167"/>
              <a:gd name="connsiteX103" fmla="*/ 10623666 w 13236666"/>
              <a:gd name="connsiteY103" fmla="*/ 2344189 h 6118167"/>
              <a:gd name="connsiteX104" fmla="*/ 10440786 w 13236666"/>
              <a:gd name="connsiteY104" fmla="*/ 2460567 h 6118167"/>
              <a:gd name="connsiteX105" fmla="*/ 9942022 w 13236666"/>
              <a:gd name="connsiteY105" fmla="*/ 2876203 h 6118167"/>
              <a:gd name="connsiteX106" fmla="*/ 9709266 w 13236666"/>
              <a:gd name="connsiteY106" fmla="*/ 3059083 h 6118167"/>
              <a:gd name="connsiteX107" fmla="*/ 9609513 w 13236666"/>
              <a:gd name="connsiteY107" fmla="*/ 3142211 h 6118167"/>
              <a:gd name="connsiteX108" fmla="*/ 9443259 w 13236666"/>
              <a:gd name="connsiteY108" fmla="*/ 3275214 h 6118167"/>
              <a:gd name="connsiteX109" fmla="*/ 9393382 w 13236666"/>
              <a:gd name="connsiteY109" fmla="*/ 3341716 h 6118167"/>
              <a:gd name="connsiteX110" fmla="*/ 9343506 w 13236666"/>
              <a:gd name="connsiteY110" fmla="*/ 3374967 h 6118167"/>
              <a:gd name="connsiteX111" fmla="*/ 9260379 w 13236666"/>
              <a:gd name="connsiteY111" fmla="*/ 3441469 h 6118167"/>
              <a:gd name="connsiteX112" fmla="*/ 9010997 w 13236666"/>
              <a:gd name="connsiteY112" fmla="*/ 3591098 h 6118167"/>
              <a:gd name="connsiteX113" fmla="*/ 8927869 w 13236666"/>
              <a:gd name="connsiteY113" fmla="*/ 3674225 h 6118167"/>
              <a:gd name="connsiteX114" fmla="*/ 8794866 w 13236666"/>
              <a:gd name="connsiteY114" fmla="*/ 3707476 h 6118167"/>
              <a:gd name="connsiteX115" fmla="*/ 7298575 w 13236666"/>
              <a:gd name="connsiteY115" fmla="*/ 3757353 h 6118167"/>
              <a:gd name="connsiteX116" fmla="*/ 7265324 w 13236666"/>
              <a:gd name="connsiteY116" fmla="*/ 3823854 h 6118167"/>
              <a:gd name="connsiteX117" fmla="*/ 7215448 w 13236666"/>
              <a:gd name="connsiteY117" fmla="*/ 3840480 h 6118167"/>
              <a:gd name="connsiteX118" fmla="*/ 7132320 w 13236666"/>
              <a:gd name="connsiteY118" fmla="*/ 4039985 h 6118167"/>
              <a:gd name="connsiteX119" fmla="*/ 7115695 w 13236666"/>
              <a:gd name="connsiteY119" fmla="*/ 4106487 h 6118167"/>
              <a:gd name="connsiteX120" fmla="*/ 7082444 w 13236666"/>
              <a:gd name="connsiteY120" fmla="*/ 4156363 h 6118167"/>
              <a:gd name="connsiteX121" fmla="*/ 7065819 w 13236666"/>
              <a:gd name="connsiteY121" fmla="*/ 4206240 h 6118167"/>
              <a:gd name="connsiteX122" fmla="*/ 7049193 w 13236666"/>
              <a:gd name="connsiteY122" fmla="*/ 4289367 h 6118167"/>
              <a:gd name="connsiteX123" fmla="*/ 6716684 w 13236666"/>
              <a:gd name="connsiteY123" fmla="*/ 4389120 h 6118167"/>
              <a:gd name="connsiteX124" fmla="*/ 6068291 w 13236666"/>
              <a:gd name="connsiteY124" fmla="*/ 4372494 h 6118167"/>
              <a:gd name="connsiteX125" fmla="*/ 5968539 w 13236666"/>
              <a:gd name="connsiteY125" fmla="*/ 4472247 h 6118167"/>
              <a:gd name="connsiteX126" fmla="*/ 5902037 w 13236666"/>
              <a:gd name="connsiteY126" fmla="*/ 4705003 h 6118167"/>
              <a:gd name="connsiteX127" fmla="*/ 5802284 w 13236666"/>
              <a:gd name="connsiteY127" fmla="*/ 5170516 h 6118167"/>
              <a:gd name="connsiteX128" fmla="*/ 5685906 w 13236666"/>
              <a:gd name="connsiteY128" fmla="*/ 5253643 h 6118167"/>
              <a:gd name="connsiteX129" fmla="*/ 5602779 w 13236666"/>
              <a:gd name="connsiteY129" fmla="*/ 5203767 h 6118167"/>
              <a:gd name="connsiteX130" fmla="*/ 5436524 w 13236666"/>
              <a:gd name="connsiteY130" fmla="*/ 4954385 h 6118167"/>
              <a:gd name="connsiteX131" fmla="*/ 5419899 w 13236666"/>
              <a:gd name="connsiteY131" fmla="*/ 4854633 h 6118167"/>
              <a:gd name="connsiteX132" fmla="*/ 5386648 w 13236666"/>
              <a:gd name="connsiteY132" fmla="*/ 4588625 h 6118167"/>
              <a:gd name="connsiteX133" fmla="*/ 5419899 w 13236666"/>
              <a:gd name="connsiteY133" fmla="*/ 4206240 h 6118167"/>
              <a:gd name="connsiteX134" fmla="*/ 5536277 w 13236666"/>
              <a:gd name="connsiteY134" fmla="*/ 4006734 h 6118167"/>
              <a:gd name="connsiteX135" fmla="*/ 5752408 w 13236666"/>
              <a:gd name="connsiteY135" fmla="*/ 3773978 h 6118167"/>
              <a:gd name="connsiteX136" fmla="*/ 5735782 w 13236666"/>
              <a:gd name="connsiteY136" fmla="*/ 3640974 h 6118167"/>
              <a:gd name="connsiteX137" fmla="*/ 5619404 w 13236666"/>
              <a:gd name="connsiteY137" fmla="*/ 3591098 h 6118167"/>
              <a:gd name="connsiteX138" fmla="*/ 5386648 w 13236666"/>
              <a:gd name="connsiteY138" fmla="*/ 3507971 h 6118167"/>
              <a:gd name="connsiteX139" fmla="*/ 5270269 w 13236666"/>
              <a:gd name="connsiteY139" fmla="*/ 3458094 h 6118167"/>
              <a:gd name="connsiteX140" fmla="*/ 5220393 w 13236666"/>
              <a:gd name="connsiteY140" fmla="*/ 3358342 h 6118167"/>
              <a:gd name="connsiteX141" fmla="*/ 5220393 w 13236666"/>
              <a:gd name="connsiteY141" fmla="*/ 3341716 h 6118167"/>
              <a:gd name="connsiteX0" fmla="*/ 4671753 w 13236666"/>
              <a:gd name="connsiteY0" fmla="*/ 3192087 h 6685016"/>
              <a:gd name="connsiteX1" fmla="*/ 4389120 w 13236666"/>
              <a:gd name="connsiteY1" fmla="*/ 3225338 h 6685016"/>
              <a:gd name="connsiteX2" fmla="*/ 4206240 w 13236666"/>
              <a:gd name="connsiteY2" fmla="*/ 3308465 h 6685016"/>
              <a:gd name="connsiteX3" fmla="*/ 4139739 w 13236666"/>
              <a:gd name="connsiteY3" fmla="*/ 3325091 h 6685016"/>
              <a:gd name="connsiteX4" fmla="*/ 4089862 w 13236666"/>
              <a:gd name="connsiteY4" fmla="*/ 3341716 h 6685016"/>
              <a:gd name="connsiteX5" fmla="*/ 3973484 w 13236666"/>
              <a:gd name="connsiteY5" fmla="*/ 3474720 h 6685016"/>
              <a:gd name="connsiteX6" fmla="*/ 3923608 w 13236666"/>
              <a:gd name="connsiteY6" fmla="*/ 3524596 h 6685016"/>
              <a:gd name="connsiteX7" fmla="*/ 3873731 w 13236666"/>
              <a:gd name="connsiteY7" fmla="*/ 3591098 h 6685016"/>
              <a:gd name="connsiteX8" fmla="*/ 3857106 w 13236666"/>
              <a:gd name="connsiteY8" fmla="*/ 3657600 h 6685016"/>
              <a:gd name="connsiteX9" fmla="*/ 3807229 w 13236666"/>
              <a:gd name="connsiteY9" fmla="*/ 3740727 h 6685016"/>
              <a:gd name="connsiteX10" fmla="*/ 3773979 w 13236666"/>
              <a:gd name="connsiteY10" fmla="*/ 3940233 h 6685016"/>
              <a:gd name="connsiteX11" fmla="*/ 3807229 w 13236666"/>
              <a:gd name="connsiteY11" fmla="*/ 4139738 h 6685016"/>
              <a:gd name="connsiteX12" fmla="*/ 3857106 w 13236666"/>
              <a:gd name="connsiteY12" fmla="*/ 4289367 h 6685016"/>
              <a:gd name="connsiteX13" fmla="*/ 3906982 w 13236666"/>
              <a:gd name="connsiteY13" fmla="*/ 4455622 h 6685016"/>
              <a:gd name="connsiteX14" fmla="*/ 3890357 w 13236666"/>
              <a:gd name="connsiteY14" fmla="*/ 4721629 h 6685016"/>
              <a:gd name="connsiteX15" fmla="*/ 3541222 w 13236666"/>
              <a:gd name="connsiteY15" fmla="*/ 4804756 h 6685016"/>
              <a:gd name="connsiteX16" fmla="*/ 3291840 w 13236666"/>
              <a:gd name="connsiteY16" fmla="*/ 4887883 h 6685016"/>
              <a:gd name="connsiteX17" fmla="*/ 3208713 w 13236666"/>
              <a:gd name="connsiteY17" fmla="*/ 4921134 h 6685016"/>
              <a:gd name="connsiteX18" fmla="*/ 3158837 w 13236666"/>
              <a:gd name="connsiteY18" fmla="*/ 4954385 h 6685016"/>
              <a:gd name="connsiteX19" fmla="*/ 3075709 w 13236666"/>
              <a:gd name="connsiteY19" fmla="*/ 4971011 h 6685016"/>
              <a:gd name="connsiteX20" fmla="*/ 2926080 w 13236666"/>
              <a:gd name="connsiteY20" fmla="*/ 5220393 h 6685016"/>
              <a:gd name="connsiteX21" fmla="*/ 2876204 w 13236666"/>
              <a:gd name="connsiteY21" fmla="*/ 5253643 h 6685016"/>
              <a:gd name="connsiteX22" fmla="*/ 2726575 w 13236666"/>
              <a:gd name="connsiteY22" fmla="*/ 5403273 h 6685016"/>
              <a:gd name="connsiteX23" fmla="*/ 2726575 w 13236666"/>
              <a:gd name="connsiteY23" fmla="*/ 5403273 h 6685016"/>
              <a:gd name="connsiteX24" fmla="*/ 2493819 w 13236666"/>
              <a:gd name="connsiteY24" fmla="*/ 5735782 h 6685016"/>
              <a:gd name="connsiteX25" fmla="*/ 2443942 w 13236666"/>
              <a:gd name="connsiteY25" fmla="*/ 5802283 h 6685016"/>
              <a:gd name="connsiteX26" fmla="*/ 2177935 w 13236666"/>
              <a:gd name="connsiteY26" fmla="*/ 5968538 h 6685016"/>
              <a:gd name="connsiteX27" fmla="*/ 1778924 w 13236666"/>
              <a:gd name="connsiteY27" fmla="*/ 6118167 h 6685016"/>
              <a:gd name="connsiteX28" fmla="*/ 1047404 w 13236666"/>
              <a:gd name="connsiteY28" fmla="*/ 6683433 h 6685016"/>
              <a:gd name="connsiteX29" fmla="*/ 1130531 w 13236666"/>
              <a:gd name="connsiteY29" fmla="*/ 5985163 h 6685016"/>
              <a:gd name="connsiteX30" fmla="*/ 1080655 w 13236666"/>
              <a:gd name="connsiteY30" fmla="*/ 5835534 h 6685016"/>
              <a:gd name="connsiteX31" fmla="*/ 997528 w 13236666"/>
              <a:gd name="connsiteY31" fmla="*/ 5719156 h 6685016"/>
              <a:gd name="connsiteX32" fmla="*/ 681644 w 13236666"/>
              <a:gd name="connsiteY32" fmla="*/ 5203767 h 6685016"/>
              <a:gd name="connsiteX33" fmla="*/ 648393 w 13236666"/>
              <a:gd name="connsiteY33" fmla="*/ 4971011 h 6685016"/>
              <a:gd name="connsiteX34" fmla="*/ 615142 w 13236666"/>
              <a:gd name="connsiteY34" fmla="*/ 4089862 h 6685016"/>
              <a:gd name="connsiteX35" fmla="*/ 448888 w 13236666"/>
              <a:gd name="connsiteY35" fmla="*/ 3724102 h 6685016"/>
              <a:gd name="connsiteX36" fmla="*/ 133004 w 13236666"/>
              <a:gd name="connsiteY36" fmla="*/ 2892829 h 6685016"/>
              <a:gd name="connsiteX37" fmla="*/ 0 w 13236666"/>
              <a:gd name="connsiteY37" fmla="*/ 2044931 h 6685016"/>
              <a:gd name="connsiteX38" fmla="*/ 16626 w 13236666"/>
              <a:gd name="connsiteY38" fmla="*/ 1712422 h 6685016"/>
              <a:gd name="connsiteX39" fmla="*/ 33251 w 13236666"/>
              <a:gd name="connsiteY39" fmla="*/ 1645920 h 6685016"/>
              <a:gd name="connsiteX40" fmla="*/ 99753 w 13236666"/>
              <a:gd name="connsiteY40" fmla="*/ 1579418 h 6685016"/>
              <a:gd name="connsiteX41" fmla="*/ 149629 w 13236666"/>
              <a:gd name="connsiteY41" fmla="*/ 1463040 h 6685016"/>
              <a:gd name="connsiteX42" fmla="*/ 182880 w 13236666"/>
              <a:gd name="connsiteY42" fmla="*/ 1413163 h 6685016"/>
              <a:gd name="connsiteX43" fmla="*/ 798022 w 13236666"/>
              <a:gd name="connsiteY43" fmla="*/ 1446414 h 6685016"/>
              <a:gd name="connsiteX44" fmla="*/ 914400 w 13236666"/>
              <a:gd name="connsiteY44" fmla="*/ 1496291 h 6685016"/>
              <a:gd name="connsiteX45" fmla="*/ 1047404 w 13236666"/>
              <a:gd name="connsiteY45" fmla="*/ 1529542 h 6685016"/>
              <a:gd name="connsiteX46" fmla="*/ 1379913 w 13236666"/>
              <a:gd name="connsiteY46" fmla="*/ 1562793 h 6685016"/>
              <a:gd name="connsiteX47" fmla="*/ 2344189 w 13236666"/>
              <a:gd name="connsiteY47" fmla="*/ 1529542 h 6685016"/>
              <a:gd name="connsiteX48" fmla="*/ 2477193 w 13236666"/>
              <a:gd name="connsiteY48" fmla="*/ 1463040 h 6685016"/>
              <a:gd name="connsiteX49" fmla="*/ 2593571 w 13236666"/>
              <a:gd name="connsiteY49" fmla="*/ 1413163 h 6685016"/>
              <a:gd name="connsiteX50" fmla="*/ 2643448 w 13236666"/>
              <a:gd name="connsiteY50" fmla="*/ 1396538 h 6685016"/>
              <a:gd name="connsiteX51" fmla="*/ 2726575 w 13236666"/>
              <a:gd name="connsiteY51" fmla="*/ 1363287 h 6685016"/>
              <a:gd name="connsiteX52" fmla="*/ 2776451 w 13236666"/>
              <a:gd name="connsiteY52" fmla="*/ 1346662 h 6685016"/>
              <a:gd name="connsiteX53" fmla="*/ 2909455 w 13236666"/>
              <a:gd name="connsiteY53" fmla="*/ 1296785 h 6685016"/>
              <a:gd name="connsiteX54" fmla="*/ 3009208 w 13236666"/>
              <a:gd name="connsiteY54" fmla="*/ 1280160 h 6685016"/>
              <a:gd name="connsiteX55" fmla="*/ 3025833 w 13236666"/>
              <a:gd name="connsiteY55" fmla="*/ 1230283 h 6685016"/>
              <a:gd name="connsiteX56" fmla="*/ 3391593 w 13236666"/>
              <a:gd name="connsiteY56" fmla="*/ 1296785 h 6685016"/>
              <a:gd name="connsiteX57" fmla="*/ 3591099 w 13236666"/>
              <a:gd name="connsiteY57" fmla="*/ 1396538 h 6685016"/>
              <a:gd name="connsiteX58" fmla="*/ 3690851 w 13236666"/>
              <a:gd name="connsiteY58" fmla="*/ 1479665 h 6685016"/>
              <a:gd name="connsiteX59" fmla="*/ 3773979 w 13236666"/>
              <a:gd name="connsiteY59" fmla="*/ 1529542 h 6685016"/>
              <a:gd name="connsiteX60" fmla="*/ 3840480 w 13236666"/>
              <a:gd name="connsiteY60" fmla="*/ 1596043 h 6685016"/>
              <a:gd name="connsiteX61" fmla="*/ 4106488 w 13236666"/>
              <a:gd name="connsiteY61" fmla="*/ 1795549 h 6685016"/>
              <a:gd name="connsiteX62" fmla="*/ 4222866 w 13236666"/>
              <a:gd name="connsiteY62" fmla="*/ 1911927 h 6685016"/>
              <a:gd name="connsiteX63" fmla="*/ 4405746 w 13236666"/>
              <a:gd name="connsiteY63" fmla="*/ 1978429 h 6685016"/>
              <a:gd name="connsiteX64" fmla="*/ 4505499 w 13236666"/>
              <a:gd name="connsiteY64" fmla="*/ 2044931 h 6685016"/>
              <a:gd name="connsiteX65" fmla="*/ 4804757 w 13236666"/>
              <a:gd name="connsiteY65" fmla="*/ 2177934 h 6685016"/>
              <a:gd name="connsiteX66" fmla="*/ 4987637 w 13236666"/>
              <a:gd name="connsiteY66" fmla="*/ 2211185 h 6685016"/>
              <a:gd name="connsiteX67" fmla="*/ 5602779 w 13236666"/>
              <a:gd name="connsiteY67" fmla="*/ 2327563 h 6685016"/>
              <a:gd name="connsiteX68" fmla="*/ 5769033 w 13236666"/>
              <a:gd name="connsiteY68" fmla="*/ 2410691 h 6685016"/>
              <a:gd name="connsiteX69" fmla="*/ 5935288 w 13236666"/>
              <a:gd name="connsiteY69" fmla="*/ 2443942 h 6685016"/>
              <a:gd name="connsiteX70" fmla="*/ 6350924 w 13236666"/>
              <a:gd name="connsiteY70" fmla="*/ 2543694 h 6685016"/>
              <a:gd name="connsiteX71" fmla="*/ 7032568 w 13236666"/>
              <a:gd name="connsiteY71" fmla="*/ 2626822 h 6685016"/>
              <a:gd name="connsiteX72" fmla="*/ 7331826 w 13236666"/>
              <a:gd name="connsiteY72" fmla="*/ 2676698 h 6685016"/>
              <a:gd name="connsiteX73" fmla="*/ 7414953 w 13236666"/>
              <a:gd name="connsiteY73" fmla="*/ 2643447 h 6685016"/>
              <a:gd name="connsiteX74" fmla="*/ 7498080 w 13236666"/>
              <a:gd name="connsiteY74" fmla="*/ 2527069 h 6685016"/>
              <a:gd name="connsiteX75" fmla="*/ 7597833 w 13236666"/>
              <a:gd name="connsiteY75" fmla="*/ 2427316 h 6685016"/>
              <a:gd name="connsiteX76" fmla="*/ 7697586 w 13236666"/>
              <a:gd name="connsiteY76" fmla="*/ 2344189 h 6685016"/>
              <a:gd name="connsiteX77" fmla="*/ 7813964 w 13236666"/>
              <a:gd name="connsiteY77" fmla="*/ 2227811 h 6685016"/>
              <a:gd name="connsiteX78" fmla="*/ 8013469 w 13236666"/>
              <a:gd name="connsiteY78" fmla="*/ 2078182 h 6685016"/>
              <a:gd name="connsiteX79" fmla="*/ 7464830 w 13236666"/>
              <a:gd name="connsiteY79" fmla="*/ 598517 h 6685016"/>
              <a:gd name="connsiteX80" fmla="*/ 8512233 w 13236666"/>
              <a:gd name="connsiteY80" fmla="*/ 1729047 h 6685016"/>
              <a:gd name="connsiteX81" fmla="*/ 8961120 w 13236666"/>
              <a:gd name="connsiteY81" fmla="*/ 1479665 h 6685016"/>
              <a:gd name="connsiteX82" fmla="*/ 9177251 w 13236666"/>
              <a:gd name="connsiteY82" fmla="*/ 1363287 h 6685016"/>
              <a:gd name="connsiteX83" fmla="*/ 9576262 w 13236666"/>
              <a:gd name="connsiteY83" fmla="*/ 1130531 h 6685016"/>
              <a:gd name="connsiteX84" fmla="*/ 9858895 w 13236666"/>
              <a:gd name="connsiteY84" fmla="*/ 964276 h 6685016"/>
              <a:gd name="connsiteX85" fmla="*/ 9942022 w 13236666"/>
              <a:gd name="connsiteY85" fmla="*/ 947651 h 6685016"/>
              <a:gd name="connsiteX86" fmla="*/ 10241280 w 13236666"/>
              <a:gd name="connsiteY86" fmla="*/ 931025 h 6685016"/>
              <a:gd name="connsiteX87" fmla="*/ 10889673 w 13236666"/>
              <a:gd name="connsiteY87" fmla="*/ 182879 h 6685016"/>
              <a:gd name="connsiteX88" fmla="*/ 11421687 w 13236666"/>
              <a:gd name="connsiteY88" fmla="*/ 365760 h 6685016"/>
              <a:gd name="connsiteX89" fmla="*/ 11554691 w 13236666"/>
              <a:gd name="connsiteY89" fmla="*/ 781396 h 6685016"/>
              <a:gd name="connsiteX90" fmla="*/ 11837324 w 13236666"/>
              <a:gd name="connsiteY90" fmla="*/ 698269 h 6685016"/>
              <a:gd name="connsiteX91" fmla="*/ 12020204 w 13236666"/>
              <a:gd name="connsiteY91" fmla="*/ 615142 h 6685016"/>
              <a:gd name="connsiteX92" fmla="*/ 12452466 w 13236666"/>
              <a:gd name="connsiteY92" fmla="*/ 365760 h 6685016"/>
              <a:gd name="connsiteX93" fmla="*/ 12518968 w 13236666"/>
              <a:gd name="connsiteY93" fmla="*/ 315883 h 6685016"/>
              <a:gd name="connsiteX94" fmla="*/ 12635346 w 13236666"/>
              <a:gd name="connsiteY94" fmla="*/ 249382 h 6685016"/>
              <a:gd name="connsiteX95" fmla="*/ 12901353 w 13236666"/>
              <a:gd name="connsiteY95" fmla="*/ 116378 h 6685016"/>
              <a:gd name="connsiteX96" fmla="*/ 13034357 w 13236666"/>
              <a:gd name="connsiteY96" fmla="*/ 33251 h 6685016"/>
              <a:gd name="connsiteX97" fmla="*/ 13084233 w 13236666"/>
              <a:gd name="connsiteY97" fmla="*/ 0 h 6685016"/>
              <a:gd name="connsiteX98" fmla="*/ 13117484 w 13236666"/>
              <a:gd name="connsiteY98" fmla="*/ 365760 h 6685016"/>
              <a:gd name="connsiteX99" fmla="*/ 12768349 w 13236666"/>
              <a:gd name="connsiteY99" fmla="*/ 714894 h 6685016"/>
              <a:gd name="connsiteX100" fmla="*/ 11737571 w 13236666"/>
              <a:gd name="connsiteY100" fmla="*/ 1496291 h 6685016"/>
              <a:gd name="connsiteX101" fmla="*/ 11272059 w 13236666"/>
              <a:gd name="connsiteY101" fmla="*/ 1878676 h 6685016"/>
              <a:gd name="connsiteX102" fmla="*/ 10906299 w 13236666"/>
              <a:gd name="connsiteY102" fmla="*/ 2128058 h 6685016"/>
              <a:gd name="connsiteX103" fmla="*/ 10623666 w 13236666"/>
              <a:gd name="connsiteY103" fmla="*/ 2344189 h 6685016"/>
              <a:gd name="connsiteX104" fmla="*/ 10440786 w 13236666"/>
              <a:gd name="connsiteY104" fmla="*/ 2460567 h 6685016"/>
              <a:gd name="connsiteX105" fmla="*/ 9942022 w 13236666"/>
              <a:gd name="connsiteY105" fmla="*/ 2876203 h 6685016"/>
              <a:gd name="connsiteX106" fmla="*/ 9709266 w 13236666"/>
              <a:gd name="connsiteY106" fmla="*/ 3059083 h 6685016"/>
              <a:gd name="connsiteX107" fmla="*/ 9609513 w 13236666"/>
              <a:gd name="connsiteY107" fmla="*/ 3142211 h 6685016"/>
              <a:gd name="connsiteX108" fmla="*/ 9443259 w 13236666"/>
              <a:gd name="connsiteY108" fmla="*/ 3275214 h 6685016"/>
              <a:gd name="connsiteX109" fmla="*/ 9393382 w 13236666"/>
              <a:gd name="connsiteY109" fmla="*/ 3341716 h 6685016"/>
              <a:gd name="connsiteX110" fmla="*/ 9343506 w 13236666"/>
              <a:gd name="connsiteY110" fmla="*/ 3374967 h 6685016"/>
              <a:gd name="connsiteX111" fmla="*/ 9260379 w 13236666"/>
              <a:gd name="connsiteY111" fmla="*/ 3441469 h 6685016"/>
              <a:gd name="connsiteX112" fmla="*/ 9010997 w 13236666"/>
              <a:gd name="connsiteY112" fmla="*/ 3591098 h 6685016"/>
              <a:gd name="connsiteX113" fmla="*/ 8927869 w 13236666"/>
              <a:gd name="connsiteY113" fmla="*/ 3674225 h 6685016"/>
              <a:gd name="connsiteX114" fmla="*/ 8794866 w 13236666"/>
              <a:gd name="connsiteY114" fmla="*/ 3707476 h 6685016"/>
              <a:gd name="connsiteX115" fmla="*/ 7298575 w 13236666"/>
              <a:gd name="connsiteY115" fmla="*/ 3757353 h 6685016"/>
              <a:gd name="connsiteX116" fmla="*/ 7265324 w 13236666"/>
              <a:gd name="connsiteY116" fmla="*/ 3823854 h 6685016"/>
              <a:gd name="connsiteX117" fmla="*/ 7215448 w 13236666"/>
              <a:gd name="connsiteY117" fmla="*/ 3840480 h 6685016"/>
              <a:gd name="connsiteX118" fmla="*/ 7132320 w 13236666"/>
              <a:gd name="connsiteY118" fmla="*/ 4039985 h 6685016"/>
              <a:gd name="connsiteX119" fmla="*/ 7115695 w 13236666"/>
              <a:gd name="connsiteY119" fmla="*/ 4106487 h 6685016"/>
              <a:gd name="connsiteX120" fmla="*/ 7082444 w 13236666"/>
              <a:gd name="connsiteY120" fmla="*/ 4156363 h 6685016"/>
              <a:gd name="connsiteX121" fmla="*/ 7065819 w 13236666"/>
              <a:gd name="connsiteY121" fmla="*/ 4206240 h 6685016"/>
              <a:gd name="connsiteX122" fmla="*/ 7049193 w 13236666"/>
              <a:gd name="connsiteY122" fmla="*/ 4289367 h 6685016"/>
              <a:gd name="connsiteX123" fmla="*/ 6716684 w 13236666"/>
              <a:gd name="connsiteY123" fmla="*/ 4389120 h 6685016"/>
              <a:gd name="connsiteX124" fmla="*/ 6068291 w 13236666"/>
              <a:gd name="connsiteY124" fmla="*/ 4372494 h 6685016"/>
              <a:gd name="connsiteX125" fmla="*/ 5968539 w 13236666"/>
              <a:gd name="connsiteY125" fmla="*/ 4472247 h 6685016"/>
              <a:gd name="connsiteX126" fmla="*/ 5902037 w 13236666"/>
              <a:gd name="connsiteY126" fmla="*/ 4705003 h 6685016"/>
              <a:gd name="connsiteX127" fmla="*/ 5802284 w 13236666"/>
              <a:gd name="connsiteY127" fmla="*/ 5170516 h 6685016"/>
              <a:gd name="connsiteX128" fmla="*/ 5685906 w 13236666"/>
              <a:gd name="connsiteY128" fmla="*/ 5253643 h 6685016"/>
              <a:gd name="connsiteX129" fmla="*/ 5602779 w 13236666"/>
              <a:gd name="connsiteY129" fmla="*/ 5203767 h 6685016"/>
              <a:gd name="connsiteX130" fmla="*/ 5436524 w 13236666"/>
              <a:gd name="connsiteY130" fmla="*/ 4954385 h 6685016"/>
              <a:gd name="connsiteX131" fmla="*/ 5419899 w 13236666"/>
              <a:gd name="connsiteY131" fmla="*/ 4854633 h 6685016"/>
              <a:gd name="connsiteX132" fmla="*/ 5386648 w 13236666"/>
              <a:gd name="connsiteY132" fmla="*/ 4588625 h 6685016"/>
              <a:gd name="connsiteX133" fmla="*/ 5419899 w 13236666"/>
              <a:gd name="connsiteY133" fmla="*/ 4206240 h 6685016"/>
              <a:gd name="connsiteX134" fmla="*/ 5536277 w 13236666"/>
              <a:gd name="connsiteY134" fmla="*/ 4006734 h 6685016"/>
              <a:gd name="connsiteX135" fmla="*/ 5752408 w 13236666"/>
              <a:gd name="connsiteY135" fmla="*/ 3773978 h 6685016"/>
              <a:gd name="connsiteX136" fmla="*/ 5735782 w 13236666"/>
              <a:gd name="connsiteY136" fmla="*/ 3640974 h 6685016"/>
              <a:gd name="connsiteX137" fmla="*/ 5619404 w 13236666"/>
              <a:gd name="connsiteY137" fmla="*/ 3591098 h 6685016"/>
              <a:gd name="connsiteX138" fmla="*/ 5386648 w 13236666"/>
              <a:gd name="connsiteY138" fmla="*/ 3507971 h 6685016"/>
              <a:gd name="connsiteX139" fmla="*/ 5270269 w 13236666"/>
              <a:gd name="connsiteY139" fmla="*/ 3458094 h 6685016"/>
              <a:gd name="connsiteX140" fmla="*/ 5220393 w 13236666"/>
              <a:gd name="connsiteY140" fmla="*/ 3358342 h 6685016"/>
              <a:gd name="connsiteX141" fmla="*/ 5220393 w 13236666"/>
              <a:gd name="connsiteY141" fmla="*/ 3341716 h 66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3236666" h="6685016">
                <a:moveTo>
                  <a:pt x="4671753" y="3192087"/>
                </a:moveTo>
                <a:cubicBezTo>
                  <a:pt x="4577542" y="3203171"/>
                  <a:pt x="4482451" y="3208369"/>
                  <a:pt x="4389120" y="3225338"/>
                </a:cubicBezTo>
                <a:cubicBezTo>
                  <a:pt x="4342600" y="3233796"/>
                  <a:pt x="4244088" y="3293326"/>
                  <a:pt x="4206240" y="3308465"/>
                </a:cubicBezTo>
                <a:cubicBezTo>
                  <a:pt x="4185025" y="3316951"/>
                  <a:pt x="4161709" y="3318814"/>
                  <a:pt x="4139739" y="3325091"/>
                </a:cubicBezTo>
                <a:cubicBezTo>
                  <a:pt x="4122888" y="3329905"/>
                  <a:pt x="4106488" y="3336174"/>
                  <a:pt x="4089862" y="3341716"/>
                </a:cubicBezTo>
                <a:cubicBezTo>
                  <a:pt x="3917053" y="3479964"/>
                  <a:pt x="4071725" y="3337183"/>
                  <a:pt x="3973484" y="3474720"/>
                </a:cubicBezTo>
                <a:cubicBezTo>
                  <a:pt x="3959818" y="3493852"/>
                  <a:pt x="3938909" y="3506745"/>
                  <a:pt x="3923608" y="3524596"/>
                </a:cubicBezTo>
                <a:cubicBezTo>
                  <a:pt x="3905575" y="3545634"/>
                  <a:pt x="3890357" y="3568931"/>
                  <a:pt x="3873731" y="3591098"/>
                </a:cubicBezTo>
                <a:cubicBezTo>
                  <a:pt x="3868189" y="3613265"/>
                  <a:pt x="3866386" y="3636720"/>
                  <a:pt x="3857106" y="3657600"/>
                </a:cubicBezTo>
                <a:cubicBezTo>
                  <a:pt x="3843982" y="3687129"/>
                  <a:pt x="3816347" y="3709726"/>
                  <a:pt x="3807229" y="3740727"/>
                </a:cubicBezTo>
                <a:cubicBezTo>
                  <a:pt x="3788206" y="3805407"/>
                  <a:pt x="3773979" y="3940233"/>
                  <a:pt x="3773979" y="3940233"/>
                </a:cubicBezTo>
                <a:cubicBezTo>
                  <a:pt x="3785062" y="4006735"/>
                  <a:pt x="3791613" y="4074152"/>
                  <a:pt x="3807229" y="4139738"/>
                </a:cubicBezTo>
                <a:cubicBezTo>
                  <a:pt x="3819406" y="4190883"/>
                  <a:pt x="3841274" y="4239233"/>
                  <a:pt x="3857106" y="4289367"/>
                </a:cubicBezTo>
                <a:cubicBezTo>
                  <a:pt x="3874529" y="4344540"/>
                  <a:pt x="3890357" y="4400204"/>
                  <a:pt x="3906982" y="4455622"/>
                </a:cubicBezTo>
                <a:cubicBezTo>
                  <a:pt x="3901440" y="4544291"/>
                  <a:pt x="3931735" y="4643011"/>
                  <a:pt x="3890357" y="4721629"/>
                </a:cubicBezTo>
                <a:cubicBezTo>
                  <a:pt x="3869820" y="4760649"/>
                  <a:pt x="3545025" y="4804122"/>
                  <a:pt x="3541222" y="4804756"/>
                </a:cubicBezTo>
                <a:cubicBezTo>
                  <a:pt x="3400999" y="4874868"/>
                  <a:pt x="3542496" y="4809553"/>
                  <a:pt x="3291840" y="4887883"/>
                </a:cubicBezTo>
                <a:cubicBezTo>
                  <a:pt x="3263355" y="4896785"/>
                  <a:pt x="3235406" y="4907787"/>
                  <a:pt x="3208713" y="4921134"/>
                </a:cubicBezTo>
                <a:cubicBezTo>
                  <a:pt x="3190841" y="4930070"/>
                  <a:pt x="3177546" y="4947369"/>
                  <a:pt x="3158837" y="4954385"/>
                </a:cubicBezTo>
                <a:cubicBezTo>
                  <a:pt x="3132378" y="4964307"/>
                  <a:pt x="3103418" y="4965469"/>
                  <a:pt x="3075709" y="4971011"/>
                </a:cubicBezTo>
                <a:cubicBezTo>
                  <a:pt x="3027690" y="5091061"/>
                  <a:pt x="3036103" y="5088366"/>
                  <a:pt x="2926080" y="5220393"/>
                </a:cubicBezTo>
                <a:cubicBezTo>
                  <a:pt x="2913288" y="5235743"/>
                  <a:pt x="2890933" y="5240141"/>
                  <a:pt x="2876204" y="5253643"/>
                </a:cubicBezTo>
                <a:cubicBezTo>
                  <a:pt x="2824208" y="5301306"/>
                  <a:pt x="2776451" y="5353396"/>
                  <a:pt x="2726575" y="5403273"/>
                </a:cubicBezTo>
                <a:lnTo>
                  <a:pt x="2726575" y="5403273"/>
                </a:lnTo>
                <a:cubicBezTo>
                  <a:pt x="2566607" y="5654652"/>
                  <a:pt x="2663012" y="5515833"/>
                  <a:pt x="2493819" y="5735782"/>
                </a:cubicBezTo>
                <a:cubicBezTo>
                  <a:pt x="2476924" y="5757745"/>
                  <a:pt x="2467439" y="5787597"/>
                  <a:pt x="2443942" y="5802283"/>
                </a:cubicBezTo>
                <a:cubicBezTo>
                  <a:pt x="2355273" y="5857701"/>
                  <a:pt x="2270196" y="5919332"/>
                  <a:pt x="2177935" y="5968538"/>
                </a:cubicBezTo>
                <a:cubicBezTo>
                  <a:pt x="2020376" y="6052570"/>
                  <a:pt x="1938035" y="6070434"/>
                  <a:pt x="1778924" y="6118167"/>
                </a:cubicBezTo>
                <a:cubicBezTo>
                  <a:pt x="1596044" y="6096000"/>
                  <a:pt x="1227865" y="6720451"/>
                  <a:pt x="1047404" y="6683433"/>
                </a:cubicBezTo>
                <a:cubicBezTo>
                  <a:pt x="1008256" y="6675403"/>
                  <a:pt x="1124989" y="6126479"/>
                  <a:pt x="1130531" y="5985163"/>
                </a:cubicBezTo>
                <a:cubicBezTo>
                  <a:pt x="1136073" y="5843847"/>
                  <a:pt x="1104167" y="5882558"/>
                  <a:pt x="1080655" y="5835534"/>
                </a:cubicBezTo>
                <a:cubicBezTo>
                  <a:pt x="1059335" y="5792894"/>
                  <a:pt x="1022985" y="5759462"/>
                  <a:pt x="997528" y="5719156"/>
                </a:cubicBezTo>
                <a:cubicBezTo>
                  <a:pt x="889930" y="5548793"/>
                  <a:pt x="681644" y="5203767"/>
                  <a:pt x="681644" y="5203767"/>
                </a:cubicBezTo>
                <a:cubicBezTo>
                  <a:pt x="670560" y="5126182"/>
                  <a:pt x="653064" y="5049245"/>
                  <a:pt x="648393" y="4971011"/>
                </a:cubicBezTo>
                <a:cubicBezTo>
                  <a:pt x="630876" y="4677608"/>
                  <a:pt x="661579" y="4380096"/>
                  <a:pt x="615142" y="4089862"/>
                </a:cubicBezTo>
                <a:cubicBezTo>
                  <a:pt x="593983" y="3957620"/>
                  <a:pt x="495313" y="3849722"/>
                  <a:pt x="448888" y="3724102"/>
                </a:cubicBezTo>
                <a:cubicBezTo>
                  <a:pt x="72546" y="2705765"/>
                  <a:pt x="637440" y="3985776"/>
                  <a:pt x="133004" y="2892829"/>
                </a:cubicBezTo>
                <a:cubicBezTo>
                  <a:pt x="23525" y="2323538"/>
                  <a:pt x="67359" y="2606249"/>
                  <a:pt x="0" y="2044931"/>
                </a:cubicBezTo>
                <a:cubicBezTo>
                  <a:pt x="5542" y="1934095"/>
                  <a:pt x="7410" y="1823013"/>
                  <a:pt x="16626" y="1712422"/>
                </a:cubicBezTo>
                <a:cubicBezTo>
                  <a:pt x="18524" y="1689651"/>
                  <a:pt x="21141" y="1665296"/>
                  <a:pt x="33251" y="1645920"/>
                </a:cubicBezTo>
                <a:cubicBezTo>
                  <a:pt x="49866" y="1619336"/>
                  <a:pt x="80943" y="1604497"/>
                  <a:pt x="99753" y="1579418"/>
                </a:cubicBezTo>
                <a:cubicBezTo>
                  <a:pt x="151648" y="1510225"/>
                  <a:pt x="117526" y="1527247"/>
                  <a:pt x="149629" y="1463040"/>
                </a:cubicBezTo>
                <a:cubicBezTo>
                  <a:pt x="158565" y="1445168"/>
                  <a:pt x="171796" y="1429789"/>
                  <a:pt x="182880" y="1413163"/>
                </a:cubicBezTo>
                <a:cubicBezTo>
                  <a:pt x="387927" y="1424247"/>
                  <a:pt x="593988" y="1423228"/>
                  <a:pt x="798022" y="1446414"/>
                </a:cubicBezTo>
                <a:cubicBezTo>
                  <a:pt x="839957" y="1451179"/>
                  <a:pt x="874361" y="1482944"/>
                  <a:pt x="914400" y="1496291"/>
                </a:cubicBezTo>
                <a:cubicBezTo>
                  <a:pt x="957754" y="1510742"/>
                  <a:pt x="1002164" y="1523079"/>
                  <a:pt x="1047404" y="1529542"/>
                </a:cubicBezTo>
                <a:cubicBezTo>
                  <a:pt x="1157674" y="1545295"/>
                  <a:pt x="1269077" y="1551709"/>
                  <a:pt x="1379913" y="1562793"/>
                </a:cubicBezTo>
                <a:cubicBezTo>
                  <a:pt x="1701338" y="1551709"/>
                  <a:pt x="2023219" y="1549921"/>
                  <a:pt x="2344189" y="1529542"/>
                </a:cubicBezTo>
                <a:cubicBezTo>
                  <a:pt x="2410089" y="1525358"/>
                  <a:pt x="2426442" y="1488416"/>
                  <a:pt x="2477193" y="1463040"/>
                </a:cubicBezTo>
                <a:cubicBezTo>
                  <a:pt x="2514942" y="1444165"/>
                  <a:pt x="2554384" y="1428838"/>
                  <a:pt x="2593571" y="1413163"/>
                </a:cubicBezTo>
                <a:cubicBezTo>
                  <a:pt x="2609842" y="1406654"/>
                  <a:pt x="2627039" y="1402691"/>
                  <a:pt x="2643448" y="1396538"/>
                </a:cubicBezTo>
                <a:cubicBezTo>
                  <a:pt x="2671391" y="1386059"/>
                  <a:pt x="2698632" y="1373766"/>
                  <a:pt x="2726575" y="1363287"/>
                </a:cubicBezTo>
                <a:cubicBezTo>
                  <a:pt x="2742984" y="1357134"/>
                  <a:pt x="2760042" y="1352815"/>
                  <a:pt x="2776451" y="1346662"/>
                </a:cubicBezTo>
                <a:cubicBezTo>
                  <a:pt x="2795266" y="1339606"/>
                  <a:pt x="2878587" y="1303645"/>
                  <a:pt x="2909455" y="1296785"/>
                </a:cubicBezTo>
                <a:cubicBezTo>
                  <a:pt x="2942362" y="1289472"/>
                  <a:pt x="2975957" y="1285702"/>
                  <a:pt x="3009208" y="1280160"/>
                </a:cubicBezTo>
                <a:cubicBezTo>
                  <a:pt x="3014750" y="1263534"/>
                  <a:pt x="3008591" y="1233418"/>
                  <a:pt x="3025833" y="1230283"/>
                </a:cubicBezTo>
                <a:cubicBezTo>
                  <a:pt x="3107276" y="1215475"/>
                  <a:pt x="3326391" y="1280485"/>
                  <a:pt x="3391593" y="1296785"/>
                </a:cubicBezTo>
                <a:cubicBezTo>
                  <a:pt x="3458095" y="1330036"/>
                  <a:pt x="3533981" y="1348939"/>
                  <a:pt x="3591099" y="1396538"/>
                </a:cubicBezTo>
                <a:cubicBezTo>
                  <a:pt x="3624350" y="1424247"/>
                  <a:pt x="3655847" y="1454207"/>
                  <a:pt x="3690851" y="1479665"/>
                </a:cubicBezTo>
                <a:cubicBezTo>
                  <a:pt x="3716985" y="1498671"/>
                  <a:pt x="3748472" y="1509703"/>
                  <a:pt x="3773979" y="1529542"/>
                </a:cubicBezTo>
                <a:cubicBezTo>
                  <a:pt x="3798724" y="1548788"/>
                  <a:pt x="3816001" y="1576460"/>
                  <a:pt x="3840480" y="1596043"/>
                </a:cubicBezTo>
                <a:cubicBezTo>
                  <a:pt x="3927029" y="1665282"/>
                  <a:pt x="4021708" y="1724155"/>
                  <a:pt x="4106488" y="1795549"/>
                </a:cubicBezTo>
                <a:cubicBezTo>
                  <a:pt x="4203685" y="1877399"/>
                  <a:pt x="4103501" y="1852245"/>
                  <a:pt x="4222866" y="1911927"/>
                </a:cubicBezTo>
                <a:cubicBezTo>
                  <a:pt x="4385780" y="1993384"/>
                  <a:pt x="4260403" y="1899151"/>
                  <a:pt x="4405746" y="1978429"/>
                </a:cubicBezTo>
                <a:cubicBezTo>
                  <a:pt x="4440829" y="1997565"/>
                  <a:pt x="4470802" y="2025104"/>
                  <a:pt x="4505499" y="2044931"/>
                </a:cubicBezTo>
                <a:cubicBezTo>
                  <a:pt x="4574781" y="2084521"/>
                  <a:pt x="4733495" y="2157574"/>
                  <a:pt x="4804757" y="2177934"/>
                </a:cubicBezTo>
                <a:cubicBezTo>
                  <a:pt x="4864333" y="2194955"/>
                  <a:pt x="4926677" y="2200101"/>
                  <a:pt x="4987637" y="2211185"/>
                </a:cubicBezTo>
                <a:cubicBezTo>
                  <a:pt x="5286376" y="2435241"/>
                  <a:pt x="4957630" y="2228309"/>
                  <a:pt x="5602779" y="2327563"/>
                </a:cubicBezTo>
                <a:cubicBezTo>
                  <a:pt x="5664018" y="2336984"/>
                  <a:pt x="5708277" y="2398540"/>
                  <a:pt x="5769033" y="2410691"/>
                </a:cubicBezTo>
                <a:cubicBezTo>
                  <a:pt x="5824451" y="2421775"/>
                  <a:pt x="5880193" y="2431349"/>
                  <a:pt x="5935288" y="2443942"/>
                </a:cubicBezTo>
                <a:cubicBezTo>
                  <a:pt x="6074185" y="2475690"/>
                  <a:pt x="6210383" y="2520271"/>
                  <a:pt x="6350924" y="2543694"/>
                </a:cubicBezTo>
                <a:cubicBezTo>
                  <a:pt x="6576708" y="2581325"/>
                  <a:pt x="6805746" y="2596066"/>
                  <a:pt x="7032568" y="2626822"/>
                </a:cubicBezTo>
                <a:cubicBezTo>
                  <a:pt x="7132780" y="2640410"/>
                  <a:pt x="7232073" y="2660073"/>
                  <a:pt x="7331826" y="2676698"/>
                </a:cubicBezTo>
                <a:cubicBezTo>
                  <a:pt x="7359535" y="2665614"/>
                  <a:pt x="7392771" y="2663411"/>
                  <a:pt x="7414953" y="2643447"/>
                </a:cubicBezTo>
                <a:cubicBezTo>
                  <a:pt x="7450388" y="2611556"/>
                  <a:pt x="7467286" y="2563461"/>
                  <a:pt x="7498080" y="2527069"/>
                </a:cubicBezTo>
                <a:cubicBezTo>
                  <a:pt x="7528455" y="2491172"/>
                  <a:pt x="7563169" y="2459091"/>
                  <a:pt x="7597833" y="2427316"/>
                </a:cubicBezTo>
                <a:cubicBezTo>
                  <a:pt x="7629739" y="2398069"/>
                  <a:pt x="7665781" y="2373547"/>
                  <a:pt x="7697586" y="2344189"/>
                </a:cubicBezTo>
                <a:cubicBezTo>
                  <a:pt x="7737898" y="2306978"/>
                  <a:pt x="7772000" y="2263149"/>
                  <a:pt x="7813964" y="2227811"/>
                </a:cubicBezTo>
                <a:cubicBezTo>
                  <a:pt x="7877549" y="2174266"/>
                  <a:pt x="8071658" y="2349731"/>
                  <a:pt x="8013469" y="2078182"/>
                </a:cubicBezTo>
                <a:cubicBezTo>
                  <a:pt x="7955280" y="1806633"/>
                  <a:pt x="7422973" y="627817"/>
                  <a:pt x="7464830" y="598517"/>
                </a:cubicBezTo>
                <a:cubicBezTo>
                  <a:pt x="7589495" y="511251"/>
                  <a:pt x="8379210" y="1802949"/>
                  <a:pt x="8512233" y="1729047"/>
                </a:cubicBezTo>
                <a:lnTo>
                  <a:pt x="8961120" y="1479665"/>
                </a:lnTo>
                <a:cubicBezTo>
                  <a:pt x="9032815" y="1440232"/>
                  <a:pt x="9105859" y="1403266"/>
                  <a:pt x="9177251" y="1363287"/>
                </a:cubicBezTo>
                <a:cubicBezTo>
                  <a:pt x="9177267" y="1363278"/>
                  <a:pt x="9576246" y="1130541"/>
                  <a:pt x="9576262" y="1130531"/>
                </a:cubicBezTo>
                <a:cubicBezTo>
                  <a:pt x="9636903" y="1093619"/>
                  <a:pt x="9773542" y="995313"/>
                  <a:pt x="9858895" y="964276"/>
                </a:cubicBezTo>
                <a:cubicBezTo>
                  <a:pt x="9885451" y="954619"/>
                  <a:pt x="9913871" y="950099"/>
                  <a:pt x="9942022" y="947651"/>
                </a:cubicBezTo>
                <a:cubicBezTo>
                  <a:pt x="10041553" y="938996"/>
                  <a:pt x="10083338" y="1058487"/>
                  <a:pt x="10241280" y="931025"/>
                </a:cubicBezTo>
                <a:cubicBezTo>
                  <a:pt x="10399222" y="803563"/>
                  <a:pt x="10366148" y="225328"/>
                  <a:pt x="10889673" y="182879"/>
                </a:cubicBezTo>
                <a:cubicBezTo>
                  <a:pt x="10934008" y="171796"/>
                  <a:pt x="11310851" y="266007"/>
                  <a:pt x="11421687" y="365760"/>
                </a:cubicBezTo>
                <a:cubicBezTo>
                  <a:pt x="11532523" y="465513"/>
                  <a:pt x="11485418" y="725978"/>
                  <a:pt x="11554691" y="781396"/>
                </a:cubicBezTo>
                <a:cubicBezTo>
                  <a:pt x="11623964" y="836814"/>
                  <a:pt x="11744844" y="731298"/>
                  <a:pt x="11837324" y="698269"/>
                </a:cubicBezTo>
                <a:cubicBezTo>
                  <a:pt x="11900385" y="675747"/>
                  <a:pt x="11959688" y="643807"/>
                  <a:pt x="12020204" y="615142"/>
                </a:cubicBezTo>
                <a:cubicBezTo>
                  <a:pt x="12196859" y="531463"/>
                  <a:pt x="12254572" y="491693"/>
                  <a:pt x="12452466" y="365760"/>
                </a:cubicBezTo>
                <a:cubicBezTo>
                  <a:pt x="12475843" y="350884"/>
                  <a:pt x="12495591" y="330759"/>
                  <a:pt x="12518968" y="315883"/>
                </a:cubicBezTo>
                <a:cubicBezTo>
                  <a:pt x="12556662" y="291896"/>
                  <a:pt x="12595734" y="270049"/>
                  <a:pt x="12635346" y="249382"/>
                </a:cubicBezTo>
                <a:cubicBezTo>
                  <a:pt x="12723238" y="203526"/>
                  <a:pt x="12818868" y="171369"/>
                  <a:pt x="12901353" y="116378"/>
                </a:cubicBezTo>
                <a:cubicBezTo>
                  <a:pt x="13015313" y="40404"/>
                  <a:pt x="12873939" y="133512"/>
                  <a:pt x="13034357" y="33251"/>
                </a:cubicBezTo>
                <a:cubicBezTo>
                  <a:pt x="13051301" y="22661"/>
                  <a:pt x="13067608" y="11084"/>
                  <a:pt x="13084233" y="0"/>
                </a:cubicBezTo>
                <a:cubicBezTo>
                  <a:pt x="13248898" y="94095"/>
                  <a:pt x="13308966" y="78537"/>
                  <a:pt x="13117484" y="365760"/>
                </a:cubicBezTo>
                <a:cubicBezTo>
                  <a:pt x="13026189" y="502702"/>
                  <a:pt x="12887530" y="601388"/>
                  <a:pt x="12768349" y="714894"/>
                </a:cubicBezTo>
                <a:cubicBezTo>
                  <a:pt x="11926913" y="1516262"/>
                  <a:pt x="13054207" y="414768"/>
                  <a:pt x="11737571" y="1496291"/>
                </a:cubicBezTo>
                <a:cubicBezTo>
                  <a:pt x="11582400" y="1623753"/>
                  <a:pt x="11437973" y="1765553"/>
                  <a:pt x="11272059" y="1878676"/>
                </a:cubicBezTo>
                <a:cubicBezTo>
                  <a:pt x="11150139" y="1961803"/>
                  <a:pt x="11026167" y="2041999"/>
                  <a:pt x="10906299" y="2128058"/>
                </a:cubicBezTo>
                <a:cubicBezTo>
                  <a:pt x="10809957" y="2197226"/>
                  <a:pt x="10720175" y="2275254"/>
                  <a:pt x="10623666" y="2344189"/>
                </a:cubicBezTo>
                <a:cubicBezTo>
                  <a:pt x="10564869" y="2386187"/>
                  <a:pt x="10497747" y="2416110"/>
                  <a:pt x="10440786" y="2460567"/>
                </a:cubicBezTo>
                <a:cubicBezTo>
                  <a:pt x="10270183" y="2593721"/>
                  <a:pt x="10109518" y="2739161"/>
                  <a:pt x="9942022" y="2876203"/>
                </a:cubicBezTo>
                <a:cubicBezTo>
                  <a:pt x="9865656" y="2938684"/>
                  <a:pt x="9786314" y="2997445"/>
                  <a:pt x="9709266" y="3059083"/>
                </a:cubicBezTo>
                <a:cubicBezTo>
                  <a:pt x="9675468" y="3086122"/>
                  <a:pt x="9643106" y="3114917"/>
                  <a:pt x="9609513" y="3142211"/>
                </a:cubicBezTo>
                <a:cubicBezTo>
                  <a:pt x="9554433" y="3186964"/>
                  <a:pt x="9485841" y="3218439"/>
                  <a:pt x="9443259" y="3275214"/>
                </a:cubicBezTo>
                <a:cubicBezTo>
                  <a:pt x="9426633" y="3297381"/>
                  <a:pt x="9412975" y="3322123"/>
                  <a:pt x="9393382" y="3341716"/>
                </a:cubicBezTo>
                <a:cubicBezTo>
                  <a:pt x="9379253" y="3355845"/>
                  <a:pt x="9359491" y="3362978"/>
                  <a:pt x="9343506" y="3374967"/>
                </a:cubicBezTo>
                <a:cubicBezTo>
                  <a:pt x="9315118" y="3396258"/>
                  <a:pt x="9290131" y="3422130"/>
                  <a:pt x="9260379" y="3441469"/>
                </a:cubicBezTo>
                <a:cubicBezTo>
                  <a:pt x="9179098" y="3494301"/>
                  <a:pt x="9079546" y="3522550"/>
                  <a:pt x="9010997" y="3591098"/>
                </a:cubicBezTo>
                <a:cubicBezTo>
                  <a:pt x="8983288" y="3618807"/>
                  <a:pt x="8962372" y="3655647"/>
                  <a:pt x="8927869" y="3674225"/>
                </a:cubicBezTo>
                <a:cubicBezTo>
                  <a:pt x="8887633" y="3695891"/>
                  <a:pt x="8840505" y="3705147"/>
                  <a:pt x="8794866" y="3707476"/>
                </a:cubicBezTo>
                <a:cubicBezTo>
                  <a:pt x="8296474" y="3732904"/>
                  <a:pt x="7797339" y="3740727"/>
                  <a:pt x="7298575" y="3757353"/>
                </a:cubicBezTo>
                <a:cubicBezTo>
                  <a:pt x="7287491" y="3779520"/>
                  <a:pt x="7282849" y="3806329"/>
                  <a:pt x="7265324" y="3823854"/>
                </a:cubicBezTo>
                <a:cubicBezTo>
                  <a:pt x="7252932" y="3836246"/>
                  <a:pt x="7224633" y="3825555"/>
                  <a:pt x="7215448" y="3840480"/>
                </a:cubicBezTo>
                <a:cubicBezTo>
                  <a:pt x="7177690" y="3901836"/>
                  <a:pt x="7149793" y="3970092"/>
                  <a:pt x="7132320" y="4039985"/>
                </a:cubicBezTo>
                <a:cubicBezTo>
                  <a:pt x="7126778" y="4062152"/>
                  <a:pt x="7124696" y="4085485"/>
                  <a:pt x="7115695" y="4106487"/>
                </a:cubicBezTo>
                <a:cubicBezTo>
                  <a:pt x="7107824" y="4124853"/>
                  <a:pt x="7093528" y="4139738"/>
                  <a:pt x="7082444" y="4156363"/>
                </a:cubicBezTo>
                <a:cubicBezTo>
                  <a:pt x="7076902" y="4172989"/>
                  <a:pt x="7070069" y="4189238"/>
                  <a:pt x="7065819" y="4206240"/>
                </a:cubicBezTo>
                <a:cubicBezTo>
                  <a:pt x="7058965" y="4233654"/>
                  <a:pt x="7069174" y="4269386"/>
                  <a:pt x="7049193" y="4289367"/>
                </a:cubicBezTo>
                <a:cubicBezTo>
                  <a:pt x="6971870" y="4366689"/>
                  <a:pt x="6807329" y="4374012"/>
                  <a:pt x="6716684" y="4389120"/>
                </a:cubicBezTo>
                <a:cubicBezTo>
                  <a:pt x="6500553" y="4383578"/>
                  <a:pt x="6284493" y="4372494"/>
                  <a:pt x="6068291" y="4372494"/>
                </a:cubicBezTo>
                <a:cubicBezTo>
                  <a:pt x="5988785" y="4372494"/>
                  <a:pt x="5989446" y="4399073"/>
                  <a:pt x="5968539" y="4472247"/>
                </a:cubicBezTo>
                <a:cubicBezTo>
                  <a:pt x="5889093" y="4750310"/>
                  <a:pt x="5977465" y="4516435"/>
                  <a:pt x="5902037" y="4705003"/>
                </a:cubicBezTo>
                <a:cubicBezTo>
                  <a:pt x="5887952" y="5028942"/>
                  <a:pt x="5974322" y="5027151"/>
                  <a:pt x="5802284" y="5170516"/>
                </a:cubicBezTo>
                <a:cubicBezTo>
                  <a:pt x="5765661" y="5201035"/>
                  <a:pt x="5724699" y="5225934"/>
                  <a:pt x="5685906" y="5253643"/>
                </a:cubicBezTo>
                <a:cubicBezTo>
                  <a:pt x="5658197" y="5237018"/>
                  <a:pt x="5626689" y="5225504"/>
                  <a:pt x="5602779" y="5203767"/>
                </a:cubicBezTo>
                <a:cubicBezTo>
                  <a:pt x="5501937" y="5112092"/>
                  <a:pt x="5495637" y="5072611"/>
                  <a:pt x="5436524" y="4954385"/>
                </a:cubicBezTo>
                <a:cubicBezTo>
                  <a:pt x="5430982" y="4921134"/>
                  <a:pt x="5424454" y="4888033"/>
                  <a:pt x="5419899" y="4854633"/>
                </a:cubicBezTo>
                <a:cubicBezTo>
                  <a:pt x="5407825" y="4766093"/>
                  <a:pt x="5386648" y="4588625"/>
                  <a:pt x="5386648" y="4588625"/>
                </a:cubicBezTo>
                <a:cubicBezTo>
                  <a:pt x="5397732" y="4461163"/>
                  <a:pt x="5405234" y="4333339"/>
                  <a:pt x="5419899" y="4206240"/>
                </a:cubicBezTo>
                <a:cubicBezTo>
                  <a:pt x="5427094" y="4143883"/>
                  <a:pt x="5523895" y="4019116"/>
                  <a:pt x="5536277" y="4006734"/>
                </a:cubicBezTo>
                <a:cubicBezTo>
                  <a:pt x="5733286" y="3809725"/>
                  <a:pt x="5671336" y="3895585"/>
                  <a:pt x="5752408" y="3773978"/>
                </a:cubicBezTo>
                <a:cubicBezTo>
                  <a:pt x="5746866" y="3729643"/>
                  <a:pt x="5752376" y="3682458"/>
                  <a:pt x="5735782" y="3640974"/>
                </a:cubicBezTo>
                <a:cubicBezTo>
                  <a:pt x="5722593" y="3608002"/>
                  <a:pt x="5641596" y="3597755"/>
                  <a:pt x="5619404" y="3591098"/>
                </a:cubicBezTo>
                <a:cubicBezTo>
                  <a:pt x="5553646" y="3571371"/>
                  <a:pt x="5445862" y="3531657"/>
                  <a:pt x="5386648" y="3507971"/>
                </a:cubicBezTo>
                <a:cubicBezTo>
                  <a:pt x="5347461" y="3492296"/>
                  <a:pt x="5309062" y="3474720"/>
                  <a:pt x="5270269" y="3458094"/>
                </a:cubicBezTo>
                <a:cubicBezTo>
                  <a:pt x="5237763" y="3409334"/>
                  <a:pt x="5234159" y="3413406"/>
                  <a:pt x="5220393" y="3358342"/>
                </a:cubicBezTo>
                <a:cubicBezTo>
                  <a:pt x="5219049" y="3352965"/>
                  <a:pt x="5220393" y="3347258"/>
                  <a:pt x="5220393" y="3341716"/>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ln w="9525">
                <a:solidFill>
                  <a:schemeClr val="tx1"/>
                </a:solidFill>
              </a:ln>
            </a:endParaRPr>
          </a:p>
        </p:txBody>
      </p:sp>
    </p:spTree>
    <p:extLst>
      <p:ext uri="{BB962C8B-B14F-4D97-AF65-F5344CB8AC3E}">
        <p14:creationId xmlns:p14="http://schemas.microsoft.com/office/powerpoint/2010/main" val="3604998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Example </a:t>
            </a:r>
            <a:r>
              <a:rPr lang="en-GB" b="1" dirty="0">
                <a:sym typeface="Open Sans" panose="020B0606030504020204" pitchFamily="34" charset="0"/>
              </a:rPr>
              <a:t>r</a:t>
            </a:r>
            <a:r>
              <a:rPr lang="en-GB" altLang="en-US" b="1" dirty="0">
                <a:sym typeface="Open Sans" panose="020B0606030504020204" pitchFamily="34" charset="0"/>
              </a:rPr>
              <a:t>elev</a:t>
            </a:r>
            <a:r>
              <a:rPr lang="en-IE" b="1" dirty="0" err="1">
                <a:sym typeface="Open Sans" panose="020B0606030504020204" pitchFamily="34" charset="0"/>
              </a:rPr>
              <a:t>és</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pic>
        <p:nvPicPr>
          <p:cNvPr id="3" name="Picture 2">
            <a:extLst>
              <a:ext uri="{FF2B5EF4-FFF2-40B4-BE49-F238E27FC236}">
                <a16:creationId xmlns:a16="http://schemas.microsoft.com/office/drawing/2014/main" id="{1467382F-40F2-8450-68F0-B5302BC2EC72}"/>
              </a:ext>
            </a:extLst>
          </p:cNvPr>
          <p:cNvPicPr>
            <a:picLocks noChangeAspect="1"/>
          </p:cNvPicPr>
          <p:nvPr/>
        </p:nvPicPr>
        <p:blipFill>
          <a:blip r:embed="rId3"/>
          <a:stretch>
            <a:fillRect/>
          </a:stretch>
        </p:blipFill>
        <p:spPr>
          <a:xfrm>
            <a:off x="4610911" y="954650"/>
            <a:ext cx="13891097" cy="10045858"/>
          </a:xfrm>
          <a:prstGeom prst="rect">
            <a:avLst/>
          </a:prstGeom>
        </p:spPr>
      </p:pic>
    </p:spTree>
    <p:extLst>
      <p:ext uri="{BB962C8B-B14F-4D97-AF65-F5344CB8AC3E}">
        <p14:creationId xmlns:p14="http://schemas.microsoft.com/office/powerpoint/2010/main" val="2080339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a:extLst>
              <a:ext uri="{FF2B5EF4-FFF2-40B4-BE49-F238E27FC236}">
                <a16:creationId xmlns:a16="http://schemas.microsoft.com/office/drawing/2014/main" id="{D2BB6A9E-BCE7-4B3E-9FE2-DBB2181870F3}"/>
              </a:ext>
            </a:extLst>
          </p:cNvPr>
          <p:cNvSpPr txBox="1">
            <a:spLocks noChangeArrowheads="1"/>
          </p:cNvSpPr>
          <p:nvPr/>
        </p:nvSpPr>
        <p:spPr bwMode="auto">
          <a:xfrm>
            <a:off x="542925" y="12665075"/>
            <a:ext cx="22586950" cy="4302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eaLnBrk="1" hangingPunct="1">
              <a:lnSpc>
                <a:spcPct val="100000"/>
              </a:lnSpc>
              <a:spcBef>
                <a:spcPct val="0"/>
              </a:spcBef>
              <a:buFont typeface="Arial" panose="020B0604020202020204" pitchFamily="34" charset="0"/>
              <a:buNone/>
              <a:defRPr/>
            </a:pPr>
            <a:r>
              <a:rPr lang="en-IE" altLang="en-US" sz="2200" dirty="0">
                <a:solidFill>
                  <a:srgbClr val="A39161"/>
                </a:solidFill>
                <a:latin typeface="Arial" panose="020B0604020202020204" pitchFamily="34" charset="0"/>
                <a:ea typeface="+mn-ea"/>
                <a:cs typeface="Arial" panose="020B0604020202020204" pitchFamily="34" charset="0"/>
                <a:sym typeface="Open Sans"/>
              </a:rPr>
              <a:t>An </a:t>
            </a:r>
            <a:r>
              <a:rPr lang="en-IE" altLang="en-US" sz="2200">
                <a:solidFill>
                  <a:srgbClr val="A39161"/>
                </a:solidFill>
                <a:latin typeface="Arial" panose="020B0604020202020204" pitchFamily="34" charset="0"/>
                <a:ea typeface="+mn-ea"/>
                <a:cs typeface="Arial" panose="020B0604020202020204" pitchFamily="34" charset="0"/>
                <a:sym typeface="Open Sans"/>
              </a:rPr>
              <a:t>Roinn</a:t>
            </a:r>
            <a:r>
              <a:rPr lang="en-IE" altLang="en-US" sz="2200" dirty="0">
                <a:solidFill>
                  <a:srgbClr val="A39161"/>
                </a:solidFill>
                <a:latin typeface="Arial" panose="020B0604020202020204" pitchFamily="34" charset="0"/>
                <a:ea typeface="+mn-ea"/>
                <a:cs typeface="Arial" panose="020B0604020202020204" pitchFamily="34" charset="0"/>
                <a:sym typeface="Open Sans"/>
              </a:rPr>
              <a:t> </a:t>
            </a:r>
            <a:r>
              <a:rPr lang="en-IE" altLang="en-US" sz="2200" dirty="0" err="1">
                <a:solidFill>
                  <a:srgbClr val="A39161"/>
                </a:solidFill>
                <a:latin typeface="Arial" panose="020B0604020202020204" pitchFamily="34" charset="0"/>
                <a:ea typeface="+mn-ea"/>
                <a:cs typeface="Arial" panose="020B0604020202020204" pitchFamily="34" charset="0"/>
                <a:sym typeface="Open Sans"/>
              </a:rPr>
              <a:t>Talmhaíochta</a:t>
            </a:r>
            <a:r>
              <a:rPr lang="en-IE" altLang="en-US" sz="2200" dirty="0">
                <a:solidFill>
                  <a:srgbClr val="A39161"/>
                </a:solidFill>
                <a:latin typeface="Arial" panose="020B0604020202020204" pitchFamily="34" charset="0"/>
                <a:ea typeface="+mn-ea"/>
                <a:cs typeface="Arial" panose="020B0604020202020204" pitchFamily="34" charset="0"/>
                <a:sym typeface="Open Sans"/>
              </a:rPr>
              <a:t>, Bia agus Mara │ Department of Agriculture, Food and the Marine</a:t>
            </a:r>
          </a:p>
        </p:txBody>
      </p:sp>
      <p:pic>
        <p:nvPicPr>
          <p:cNvPr id="29699" name="Picture 1">
            <a:extLst>
              <a:ext uri="{FF2B5EF4-FFF2-40B4-BE49-F238E27FC236}">
                <a16:creationId xmlns:a16="http://schemas.microsoft.com/office/drawing/2014/main" id="{8F2BD5E5-FC3A-403F-B41F-3907BA9A8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a:extLst>
              <a:ext uri="{FF2B5EF4-FFF2-40B4-BE49-F238E27FC236}">
                <a16:creationId xmlns:a16="http://schemas.microsoft.com/office/drawing/2014/main" id="{7E2FF3A3-8391-4CF8-A88B-2824B5B079B4}"/>
              </a:ext>
            </a:extLst>
          </p:cNvPr>
          <p:cNvSpPr>
            <a:spLocks noGrp="1"/>
          </p:cNvSpPr>
          <p:nvPr>
            <p:ph type="title"/>
          </p:nvPr>
        </p:nvSpPr>
        <p:spPr/>
        <p:txBody>
          <a:bodyPr/>
          <a:lstStyle/>
          <a:p>
            <a:pPr algn="ctr"/>
            <a:r>
              <a:rPr lang="en-GB" altLang="en-US" b="1" dirty="0"/>
              <a:t>Example </a:t>
            </a:r>
            <a:r>
              <a:rPr lang="en-IE" b="1" dirty="0">
                <a:sym typeface="Open Sans" panose="020B0606030504020204" pitchFamily="34" charset="0"/>
              </a:rPr>
              <a:t>field sheet</a:t>
            </a:r>
            <a:endParaRPr lang="en-IE" altLang="en-US" b="1" dirty="0"/>
          </a:p>
        </p:txBody>
      </p:sp>
      <p:sp>
        <p:nvSpPr>
          <p:cNvPr id="29701" name="Content Placeholder 2">
            <a:extLst>
              <a:ext uri="{FF2B5EF4-FFF2-40B4-BE49-F238E27FC236}">
                <a16:creationId xmlns:a16="http://schemas.microsoft.com/office/drawing/2014/main" id="{FE1695F2-44A6-4203-A267-3DE1C73353D0}"/>
              </a:ext>
            </a:extLst>
          </p:cNvPr>
          <p:cNvSpPr>
            <a:spLocks noGrp="1"/>
          </p:cNvSpPr>
          <p:nvPr>
            <p:ph idx="1"/>
          </p:nvPr>
        </p:nvSpPr>
        <p:spPr>
          <a:xfrm>
            <a:off x="1676400" y="2715492"/>
            <a:ext cx="21031200" cy="9717808"/>
          </a:xfrm>
        </p:spPr>
        <p:txBody>
          <a:bodyPr/>
          <a:lstStyle/>
          <a:p>
            <a:r>
              <a:rPr lang="en-IE"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endParaRPr lang="en-IE" altLang="en-US" sz="6600" dirty="0"/>
          </a:p>
        </p:txBody>
      </p:sp>
    </p:spTree>
    <p:extLst>
      <p:ext uri="{BB962C8B-B14F-4D97-AF65-F5344CB8AC3E}">
        <p14:creationId xmlns:p14="http://schemas.microsoft.com/office/powerpoint/2010/main" val="204342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442B-2F06-431A-A769-2DAE2A173338}"/>
              </a:ext>
            </a:extLst>
          </p:cNvPr>
          <p:cNvSpPr>
            <a:spLocks noGrp="1"/>
          </p:cNvSpPr>
          <p:nvPr>
            <p:ph type="title"/>
          </p:nvPr>
        </p:nvSpPr>
        <p:spPr>
          <a:xfrm>
            <a:off x="1676400" y="730251"/>
            <a:ext cx="21031200" cy="2012950"/>
          </a:xfrm>
        </p:spPr>
        <p:txBody>
          <a:bodyPr/>
          <a:lstStyle/>
          <a:p>
            <a:r>
              <a:rPr lang="en-GB" b="1" dirty="0"/>
              <a:t>Summary </a:t>
            </a:r>
            <a:endParaRPr lang="en-IE" b="1" dirty="0"/>
          </a:p>
        </p:txBody>
      </p:sp>
      <p:sp>
        <p:nvSpPr>
          <p:cNvPr id="3" name="Content Placeholder 2">
            <a:extLst>
              <a:ext uri="{FF2B5EF4-FFF2-40B4-BE49-F238E27FC236}">
                <a16:creationId xmlns:a16="http://schemas.microsoft.com/office/drawing/2014/main" id="{A1EE93A4-EB67-4924-B200-E1D62615BF9F}"/>
              </a:ext>
            </a:extLst>
          </p:cNvPr>
          <p:cNvSpPr>
            <a:spLocks noGrp="1"/>
          </p:cNvSpPr>
          <p:nvPr>
            <p:ph idx="1"/>
          </p:nvPr>
        </p:nvSpPr>
        <p:spPr>
          <a:xfrm>
            <a:off x="1676400" y="2743202"/>
            <a:ext cx="21031200" cy="9610724"/>
          </a:xfrm>
        </p:spPr>
        <p:txBody>
          <a:bodyPr/>
          <a:lstStyle/>
          <a:p>
            <a:pPr>
              <a:lnSpc>
                <a:spcPct val="100000"/>
              </a:lnSpc>
            </a:pPr>
            <a:r>
              <a:rPr lang="en-GB" sz="6000" dirty="0"/>
              <a:t>Matin </a:t>
            </a:r>
            <a:r>
              <a:rPr lang="en-GB" sz="6000" i="1" dirty="0"/>
              <a:t>et al. </a:t>
            </a:r>
            <a:r>
              <a:rPr lang="en-GB" sz="6000" dirty="0"/>
              <a:t>(2020) – 5 likely categories</a:t>
            </a:r>
          </a:p>
          <a:p>
            <a:pPr>
              <a:lnSpc>
                <a:spcPct val="100000"/>
              </a:lnSpc>
            </a:pPr>
            <a:r>
              <a:rPr lang="en-IE" sz="6600" dirty="0">
                <a:solidFill>
                  <a:srgbClr val="000000"/>
                </a:solidFill>
                <a:effectLst/>
                <a:latin typeface="Calibri" panose="020F0502020204030204" pitchFamily="34" charset="0"/>
                <a:ea typeface="Calibri" panose="020F0502020204030204" pitchFamily="34" charset="0"/>
                <a:cs typeface="Lato" panose="020F0502020204030203" pitchFamily="34" charset="0"/>
              </a:rPr>
              <a:t>indicative </a:t>
            </a:r>
            <a:r>
              <a:rPr lang="en-IE" sz="6600" dirty="0" err="1">
                <a:solidFill>
                  <a:srgbClr val="000000"/>
                </a:solidFill>
                <a:effectLst/>
                <a:latin typeface="Calibri" panose="020F0502020204030204" pitchFamily="34" charset="0"/>
                <a:ea typeface="Calibri" panose="020F0502020204030204" pitchFamily="34" charset="0"/>
                <a:cs typeface="Lato" panose="020F0502020204030203" pitchFamily="34" charset="0"/>
              </a:rPr>
              <a:t>HNVf</a:t>
            </a:r>
            <a:r>
              <a:rPr lang="en-IE" sz="66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map</a:t>
            </a:r>
          </a:p>
          <a:p>
            <a:pPr>
              <a:lnSpc>
                <a:spcPct val="100000"/>
              </a:lnSpc>
            </a:pPr>
            <a:r>
              <a:rPr lang="en-IE" sz="6600" u="sng" dirty="0">
                <a:solidFill>
                  <a:srgbClr val="000000"/>
                </a:solidFill>
                <a:effectLst/>
                <a:latin typeface="Calibri" panose="020F0502020204030204" pitchFamily="34" charset="0"/>
                <a:ea typeface="Calibri" panose="020F0502020204030204" pitchFamily="34" charset="0"/>
                <a:cs typeface="Lato" panose="020F0502020204030203" pitchFamily="34" charset="0"/>
              </a:rPr>
              <a:t>&gt;</a:t>
            </a:r>
            <a:r>
              <a:rPr lang="en-IE" sz="66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0.5 SD </a:t>
            </a:r>
            <a:r>
              <a:rPr lang="en-IE" sz="6600" dirty="0" err="1">
                <a:solidFill>
                  <a:srgbClr val="000000"/>
                </a:solidFill>
                <a:effectLst/>
                <a:latin typeface="Calibri" panose="020F0502020204030204" pitchFamily="34" charset="0"/>
                <a:ea typeface="Calibri" panose="020F0502020204030204" pitchFamily="34" charset="0"/>
                <a:cs typeface="Lato" panose="020F0502020204030203" pitchFamily="34" charset="0"/>
              </a:rPr>
              <a:t>HNVf</a:t>
            </a:r>
            <a:r>
              <a:rPr lang="en-IE" sz="6600" dirty="0">
                <a:solidFill>
                  <a:srgbClr val="000000"/>
                </a:solidFill>
                <a:effectLst/>
                <a:latin typeface="Calibri" panose="020F0502020204030204" pitchFamily="34" charset="0"/>
                <a:ea typeface="Calibri" panose="020F0502020204030204" pitchFamily="34" charset="0"/>
                <a:cs typeface="Lato" panose="020F0502020204030203" pitchFamily="34" charset="0"/>
              </a:rPr>
              <a:t> likelihood on the High Nature value farmland likelihood map</a:t>
            </a:r>
            <a:endParaRPr lang="en-GB" sz="6000" dirty="0"/>
          </a:p>
          <a:p>
            <a:pPr>
              <a:lnSpc>
                <a:spcPct val="100000"/>
              </a:lnSpc>
            </a:pPr>
            <a:r>
              <a:rPr lang="en-IE" sz="6000" dirty="0"/>
              <a:t>Habitat Survey</a:t>
            </a:r>
          </a:p>
          <a:p>
            <a:pPr>
              <a:lnSpc>
                <a:spcPct val="100000"/>
              </a:lnSpc>
            </a:pPr>
            <a:r>
              <a:rPr lang="en-IE" sz="6000" dirty="0"/>
              <a:t>Species Survey</a:t>
            </a:r>
          </a:p>
          <a:p>
            <a:pPr>
              <a:lnSpc>
                <a:spcPct val="100000"/>
              </a:lnSpc>
            </a:pPr>
            <a:r>
              <a:rPr lang="en-IE" sz="6000" dirty="0"/>
              <a:t>Irish Semi-Natural Grassland Layer</a:t>
            </a:r>
          </a:p>
          <a:p>
            <a:pPr>
              <a:lnSpc>
                <a:spcPct val="100000"/>
              </a:lnSpc>
            </a:pPr>
            <a:r>
              <a:rPr lang="en-IE" sz="6000" dirty="0"/>
              <a:t>BWI </a:t>
            </a:r>
            <a:r>
              <a:rPr lang="en-IE" sz="6600" dirty="0">
                <a:solidFill>
                  <a:srgbClr val="000000"/>
                </a:solidFill>
                <a:effectLst/>
                <a:latin typeface="Calibri" panose="020F0502020204030204" pitchFamily="34" charset="0"/>
                <a:ea typeface="Calibri" panose="020F0502020204030204" pitchFamily="34" charset="0"/>
                <a:cs typeface="Lato" panose="020F0502020204030203" pitchFamily="34" charset="0"/>
              </a:rPr>
              <a:t>Farmland Bird Hotspot </a:t>
            </a:r>
            <a:endParaRPr lang="en-IE" sz="6000" dirty="0"/>
          </a:p>
        </p:txBody>
      </p:sp>
      <p:pic>
        <p:nvPicPr>
          <p:cNvPr id="4" name="Picture 1">
            <a:extLst>
              <a:ext uri="{FF2B5EF4-FFF2-40B4-BE49-F238E27FC236}">
                <a16:creationId xmlns:a16="http://schemas.microsoft.com/office/drawing/2014/main" id="{F16C98C3-96FF-7A8D-38EE-FE55912C69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26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4D381-9806-23F4-6F29-CF7EBDEC9489}"/>
              </a:ext>
            </a:extLst>
          </p:cNvPr>
          <p:cNvPicPr>
            <a:picLocks noChangeAspect="1"/>
          </p:cNvPicPr>
          <p:nvPr/>
        </p:nvPicPr>
        <p:blipFill>
          <a:blip r:embed="rId2"/>
          <a:stretch>
            <a:fillRect/>
          </a:stretch>
        </p:blipFill>
        <p:spPr>
          <a:xfrm>
            <a:off x="-1" y="0"/>
            <a:ext cx="24384002" cy="13716001"/>
          </a:xfrm>
          <a:prstGeom prst="rect">
            <a:avLst/>
          </a:prstGeom>
        </p:spPr>
      </p:pic>
    </p:spTree>
    <p:extLst>
      <p:ext uri="{BB962C8B-B14F-4D97-AF65-F5344CB8AC3E}">
        <p14:creationId xmlns:p14="http://schemas.microsoft.com/office/powerpoint/2010/main" val="193158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ireland with green dots&#10;&#10;Description automatically generated">
            <a:extLst>
              <a:ext uri="{FF2B5EF4-FFF2-40B4-BE49-F238E27FC236}">
                <a16:creationId xmlns:a16="http://schemas.microsoft.com/office/drawing/2014/main" id="{9AC5B04E-1832-3589-05AB-49D0CD179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380" y="0"/>
            <a:ext cx="12381240" cy="13716000"/>
          </a:xfrm>
          <a:prstGeom prst="rect">
            <a:avLst/>
          </a:prstGeom>
        </p:spPr>
      </p:pic>
      <p:sp>
        <p:nvSpPr>
          <p:cNvPr id="6" name="TextBox 5">
            <a:extLst>
              <a:ext uri="{FF2B5EF4-FFF2-40B4-BE49-F238E27FC236}">
                <a16:creationId xmlns:a16="http://schemas.microsoft.com/office/drawing/2014/main" id="{FFB8334F-48DC-9D2B-8B4B-A3AF9681CB99}"/>
              </a:ext>
            </a:extLst>
          </p:cNvPr>
          <p:cNvSpPr txBox="1"/>
          <p:nvPr/>
        </p:nvSpPr>
        <p:spPr>
          <a:xfrm>
            <a:off x="4441373" y="486888"/>
            <a:ext cx="9262754" cy="3046988"/>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64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sym typeface="Open Sans" panose="020B0606030504020204" pitchFamily="34" charset="0"/>
              </a:rPr>
              <a:t>Irish Grassland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64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sym typeface="Open Sans" panose="020B0606030504020204" pitchFamily="34" charset="0"/>
              </a:rPr>
              <a:t>Habitats Survey</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64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sym typeface="Open Sans" panose="020B0606030504020204" pitchFamily="34" charset="0"/>
            </a:endParaRPr>
          </a:p>
        </p:txBody>
      </p:sp>
    </p:spTree>
    <p:extLst>
      <p:ext uri="{BB962C8B-B14F-4D97-AF65-F5344CB8AC3E}">
        <p14:creationId xmlns:p14="http://schemas.microsoft.com/office/powerpoint/2010/main" val="262866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ireland with yellow dots&#10;&#10;Description automatically generated">
            <a:extLst>
              <a:ext uri="{FF2B5EF4-FFF2-40B4-BE49-F238E27FC236}">
                <a16:creationId xmlns:a16="http://schemas.microsoft.com/office/drawing/2014/main" id="{1BD69022-E1E9-5984-E48E-B1CF73E20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380" y="0"/>
            <a:ext cx="12381240" cy="13716000"/>
          </a:xfrm>
          <a:prstGeom prst="rect">
            <a:avLst/>
          </a:prstGeom>
        </p:spPr>
      </p:pic>
      <p:sp>
        <p:nvSpPr>
          <p:cNvPr id="5" name="TextBox 4">
            <a:extLst>
              <a:ext uri="{FF2B5EF4-FFF2-40B4-BE49-F238E27FC236}">
                <a16:creationId xmlns:a16="http://schemas.microsoft.com/office/drawing/2014/main" id="{A8D2DECC-F951-BD0E-6256-E9F4799C5F9A}"/>
              </a:ext>
            </a:extLst>
          </p:cNvPr>
          <p:cNvSpPr txBox="1"/>
          <p:nvPr/>
        </p:nvSpPr>
        <p:spPr>
          <a:xfrm>
            <a:off x="4441373" y="486888"/>
            <a:ext cx="9262754" cy="3046988"/>
          </a:xfrm>
          <a:prstGeom prst="rect">
            <a:avLst/>
          </a:prstGeom>
          <a:noFill/>
        </p:spPr>
        <p:txBody>
          <a:bodyPr wrap="square" rtlCol="0">
            <a:spAutoFit/>
          </a:bodyPr>
          <a:lstStyle/>
          <a:p>
            <a:pPr defTabSz="1828800" eaLnBrk="1" fontAlgn="auto" hangingPunct="1">
              <a:spcBef>
                <a:spcPts val="0"/>
              </a:spcBef>
              <a:spcAft>
                <a:spcPts val="0"/>
              </a:spcAft>
            </a:pPr>
            <a:r>
              <a:rPr lang="en-GB" sz="6400" b="1" dirty="0">
                <a:solidFill>
                  <a:prstClr val="black"/>
                </a:solidFill>
                <a:latin typeface="Calibri" panose="020F0502020204030204"/>
                <a:ea typeface="+mn-ea"/>
                <a:cs typeface="+mn-cs"/>
              </a:rPr>
              <a:t>BWI Farmland Bird Hotspots</a:t>
            </a:r>
          </a:p>
          <a:p>
            <a:pPr defTabSz="1828800" eaLnBrk="1" fontAlgn="auto" hangingPunct="1">
              <a:spcBef>
                <a:spcPts val="0"/>
              </a:spcBef>
              <a:spcAft>
                <a:spcPts val="0"/>
              </a:spcAft>
            </a:pPr>
            <a:endParaRPr lang="en-GB" sz="6400" b="1"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1898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D957-E72D-4786-B1F0-F4F70E216296}"/>
              </a:ext>
            </a:extLst>
          </p:cNvPr>
          <p:cNvSpPr>
            <a:spLocks noGrp="1"/>
          </p:cNvSpPr>
          <p:nvPr>
            <p:ph type="title"/>
          </p:nvPr>
        </p:nvSpPr>
        <p:spPr/>
        <p:txBody>
          <a:bodyPr/>
          <a:lstStyle/>
          <a:p>
            <a:r>
              <a:rPr lang="en-GB" b="1" dirty="0"/>
              <a:t>Cohort of Files</a:t>
            </a:r>
            <a:endParaRPr lang="en-IE" b="1" dirty="0"/>
          </a:p>
        </p:txBody>
      </p:sp>
      <p:sp>
        <p:nvSpPr>
          <p:cNvPr id="3" name="Content Placeholder 2">
            <a:extLst>
              <a:ext uri="{FF2B5EF4-FFF2-40B4-BE49-F238E27FC236}">
                <a16:creationId xmlns:a16="http://schemas.microsoft.com/office/drawing/2014/main" id="{C3ADB041-D36B-4E32-85FC-7F1DBFE13104}"/>
              </a:ext>
            </a:extLst>
          </p:cNvPr>
          <p:cNvSpPr>
            <a:spLocks noGrp="1"/>
          </p:cNvSpPr>
          <p:nvPr>
            <p:ph idx="1"/>
          </p:nvPr>
        </p:nvSpPr>
        <p:spPr>
          <a:xfrm>
            <a:off x="1676400" y="3646920"/>
            <a:ext cx="21031200" cy="8702675"/>
          </a:xfrm>
        </p:spPr>
        <p:txBody>
          <a:bodyPr/>
          <a:lstStyle/>
          <a:p>
            <a:pPr>
              <a:lnSpc>
                <a:spcPct val="150000"/>
              </a:lnSpc>
            </a:pPr>
            <a:r>
              <a:rPr lang="en-GB" sz="6000" i="1" dirty="0"/>
              <a:t>Cohort 1</a:t>
            </a:r>
            <a:r>
              <a:rPr lang="en-GB" sz="6000" dirty="0"/>
              <a:t> - already licensed but not planted, opt-in for financial approval – assessment by DAFM </a:t>
            </a:r>
          </a:p>
          <a:p>
            <a:pPr>
              <a:lnSpc>
                <a:spcPct val="150000"/>
              </a:lnSpc>
            </a:pPr>
            <a:r>
              <a:rPr lang="en-GB" sz="6000" i="1" dirty="0"/>
              <a:t>Cohort 2</a:t>
            </a:r>
            <a:r>
              <a:rPr lang="en-GB" sz="6000" dirty="0"/>
              <a:t> – in the system, opt-in required, assessment by DAFM </a:t>
            </a:r>
          </a:p>
          <a:p>
            <a:pPr>
              <a:lnSpc>
                <a:spcPct val="150000"/>
              </a:lnSpc>
            </a:pPr>
            <a:r>
              <a:rPr lang="en-GB" sz="6000" i="1" dirty="0"/>
              <a:t>Cohort 3</a:t>
            </a:r>
            <a:r>
              <a:rPr lang="en-GB" sz="6000" dirty="0"/>
              <a:t> – files yet to be submitted, assessment by applicant</a:t>
            </a:r>
          </a:p>
          <a:p>
            <a:pPr>
              <a:lnSpc>
                <a:spcPct val="150000"/>
              </a:lnSpc>
            </a:pPr>
            <a:r>
              <a:rPr lang="en-GB" sz="6000" b="1" i="1" dirty="0"/>
              <a:t>Ecology – Cohort 1 and 2</a:t>
            </a:r>
            <a:endParaRPr lang="en-IE" sz="6000" b="1" i="1" dirty="0"/>
          </a:p>
        </p:txBody>
      </p:sp>
      <p:pic>
        <p:nvPicPr>
          <p:cNvPr id="4" name="Picture 1">
            <a:extLst>
              <a:ext uri="{FF2B5EF4-FFF2-40B4-BE49-F238E27FC236}">
                <a16:creationId xmlns:a16="http://schemas.microsoft.com/office/drawing/2014/main" id="{B7AF39FE-8B70-BFB5-8CED-D0745243AD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04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D28E-A87D-409E-BDF5-AF1A31A2201B}"/>
              </a:ext>
            </a:extLst>
          </p:cNvPr>
          <p:cNvSpPr>
            <a:spLocks noGrp="1"/>
          </p:cNvSpPr>
          <p:nvPr>
            <p:ph type="title"/>
          </p:nvPr>
        </p:nvSpPr>
        <p:spPr>
          <a:xfrm>
            <a:off x="1676400" y="730251"/>
            <a:ext cx="21031200" cy="2151496"/>
          </a:xfrm>
        </p:spPr>
        <p:txBody>
          <a:bodyPr/>
          <a:lstStyle/>
          <a:p>
            <a:r>
              <a:rPr lang="en-GB" b="1" dirty="0"/>
              <a:t>Assessment of </a:t>
            </a:r>
            <a:r>
              <a:rPr lang="en-GB" b="1" dirty="0" err="1"/>
              <a:t>HNVf</a:t>
            </a:r>
            <a:endParaRPr lang="en-IE" b="1" dirty="0"/>
          </a:p>
        </p:txBody>
      </p:sp>
      <p:sp>
        <p:nvSpPr>
          <p:cNvPr id="3" name="Content Placeholder 2">
            <a:extLst>
              <a:ext uri="{FF2B5EF4-FFF2-40B4-BE49-F238E27FC236}">
                <a16:creationId xmlns:a16="http://schemas.microsoft.com/office/drawing/2014/main" id="{C503B5D5-B306-47D7-9B54-67ECF48F4751}"/>
              </a:ext>
            </a:extLst>
          </p:cNvPr>
          <p:cNvSpPr>
            <a:spLocks noGrp="1"/>
          </p:cNvSpPr>
          <p:nvPr>
            <p:ph idx="1"/>
          </p:nvPr>
        </p:nvSpPr>
        <p:spPr>
          <a:xfrm>
            <a:off x="1676400" y="2881746"/>
            <a:ext cx="21031200" cy="9472180"/>
          </a:xfrm>
        </p:spPr>
        <p:txBody>
          <a:bodyPr/>
          <a:lstStyle/>
          <a:p>
            <a:r>
              <a:rPr lang="en-GB" dirty="0"/>
              <a:t>Intensive managed farmlands </a:t>
            </a:r>
          </a:p>
          <a:p>
            <a:pPr lvl="1"/>
            <a:r>
              <a:rPr lang="en-GB" dirty="0"/>
              <a:t>report justifying</a:t>
            </a:r>
          </a:p>
          <a:p>
            <a:pPr lvl="1"/>
            <a:r>
              <a:rPr lang="en-GB" dirty="0"/>
              <a:t>Cohort 3 – not referred to Ecology</a:t>
            </a:r>
          </a:p>
          <a:p>
            <a:r>
              <a:rPr lang="en-GB" dirty="0"/>
              <a:t>Field procedure </a:t>
            </a:r>
          </a:p>
          <a:p>
            <a:pPr lvl="1"/>
            <a:r>
              <a:rPr lang="en-GB" dirty="0"/>
              <a:t>Habitat survey</a:t>
            </a:r>
          </a:p>
          <a:p>
            <a:pPr lvl="1"/>
            <a:r>
              <a:rPr lang="en-GB" dirty="0"/>
              <a:t>Species survey as per R+N</a:t>
            </a:r>
          </a:p>
          <a:p>
            <a:pPr lvl="1"/>
            <a:r>
              <a:rPr lang="en-GB" dirty="0"/>
              <a:t>Field season considerations</a:t>
            </a:r>
          </a:p>
          <a:p>
            <a:pPr lvl="1"/>
            <a:r>
              <a:rPr lang="en-GB" dirty="0" err="1"/>
              <a:t>HNVf</a:t>
            </a:r>
            <a:r>
              <a:rPr lang="en-GB" dirty="0"/>
              <a:t> recording sheet (draft – in trial)</a:t>
            </a:r>
          </a:p>
          <a:p>
            <a:r>
              <a:rPr lang="en-GB" dirty="0"/>
              <a:t>Assessment of thresholds</a:t>
            </a:r>
          </a:p>
          <a:p>
            <a:pPr lvl="1"/>
            <a:r>
              <a:rPr lang="en-GB" dirty="0"/>
              <a:t>Work ongoing</a:t>
            </a:r>
          </a:p>
          <a:p>
            <a:pPr lvl="1"/>
            <a:r>
              <a:rPr lang="en-GB" dirty="0"/>
              <a:t>All FTs eligible </a:t>
            </a:r>
            <a:r>
              <a:rPr lang="en-IE" dirty="0"/>
              <a:t>or only native woodland FTs or </a:t>
            </a:r>
            <a:r>
              <a:rPr lang="en-IE"/>
              <a:t>refusal </a:t>
            </a:r>
            <a:endParaRPr lang="en-GB" dirty="0"/>
          </a:p>
        </p:txBody>
      </p:sp>
      <p:pic>
        <p:nvPicPr>
          <p:cNvPr id="4" name="Picture 1">
            <a:extLst>
              <a:ext uri="{FF2B5EF4-FFF2-40B4-BE49-F238E27FC236}">
                <a16:creationId xmlns:a16="http://schemas.microsoft.com/office/drawing/2014/main" id="{8472CA4D-6DFC-84A2-64C7-38FDB69D0C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75" y="280988"/>
            <a:ext cx="251936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7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9950-F030-431A-98F8-A0828F8F0EE9}"/>
              </a:ext>
            </a:extLst>
          </p:cNvPr>
          <p:cNvSpPr>
            <a:spLocks noGrp="1"/>
          </p:cNvSpPr>
          <p:nvPr>
            <p:ph type="title"/>
          </p:nvPr>
        </p:nvSpPr>
        <p:spPr/>
        <p:txBody>
          <a:bodyPr/>
          <a:lstStyle/>
          <a:p>
            <a:r>
              <a:rPr lang="en-GB" b="1" dirty="0"/>
              <a:t>Assigned Work</a:t>
            </a:r>
            <a:endParaRPr lang="en-IE" b="1" dirty="0"/>
          </a:p>
        </p:txBody>
      </p:sp>
      <p:sp>
        <p:nvSpPr>
          <p:cNvPr id="3" name="Content Placeholder 2">
            <a:extLst>
              <a:ext uri="{FF2B5EF4-FFF2-40B4-BE49-F238E27FC236}">
                <a16:creationId xmlns:a16="http://schemas.microsoft.com/office/drawing/2014/main" id="{3E7D4ECD-1E7A-43F0-B62F-F12EA89B097C}"/>
              </a:ext>
            </a:extLst>
          </p:cNvPr>
          <p:cNvSpPr>
            <a:spLocks noGrp="1"/>
          </p:cNvSpPr>
          <p:nvPr>
            <p:ph idx="1"/>
          </p:nvPr>
        </p:nvSpPr>
        <p:spPr/>
        <p:txBody>
          <a:bodyPr/>
          <a:lstStyle/>
          <a:p>
            <a:pPr>
              <a:lnSpc>
                <a:spcPct val="114000"/>
              </a:lnSpc>
            </a:pPr>
            <a:r>
              <a:rPr lang="en-GB" sz="6000" dirty="0"/>
              <a:t>Field inspect </a:t>
            </a:r>
            <a:r>
              <a:rPr lang="en-GB" sz="6000" dirty="0" err="1"/>
              <a:t>HNVf</a:t>
            </a:r>
            <a:r>
              <a:rPr lang="en-GB" sz="6000" dirty="0"/>
              <a:t> only</a:t>
            </a:r>
          </a:p>
          <a:p>
            <a:pPr>
              <a:lnSpc>
                <a:spcPct val="114000"/>
              </a:lnSpc>
            </a:pPr>
            <a:r>
              <a:rPr lang="en-GB" sz="6000" dirty="0"/>
              <a:t>Not required to do peat depth survey</a:t>
            </a:r>
          </a:p>
          <a:p>
            <a:pPr>
              <a:lnSpc>
                <a:spcPct val="114000"/>
              </a:lnSpc>
            </a:pPr>
            <a:r>
              <a:rPr lang="en-GB" sz="6000" dirty="0"/>
              <a:t>Take soil depth in each releve</a:t>
            </a:r>
          </a:p>
          <a:p>
            <a:pPr>
              <a:lnSpc>
                <a:spcPct val="114000"/>
              </a:lnSpc>
            </a:pPr>
            <a:r>
              <a:rPr lang="en-GB" sz="6000" dirty="0"/>
              <a:t>Not making a decision in relation to whether or not it is </a:t>
            </a:r>
            <a:r>
              <a:rPr lang="en-GB" sz="6000" dirty="0" err="1"/>
              <a:t>HNVf</a:t>
            </a:r>
            <a:endParaRPr lang="en-GB" sz="6000" dirty="0"/>
          </a:p>
          <a:p>
            <a:pPr>
              <a:lnSpc>
                <a:spcPct val="114000"/>
              </a:lnSpc>
            </a:pPr>
            <a:r>
              <a:rPr lang="en-GB" sz="6000" dirty="0"/>
              <a:t>Capturing data only</a:t>
            </a:r>
          </a:p>
          <a:p>
            <a:pPr>
              <a:lnSpc>
                <a:spcPct val="114000"/>
              </a:lnSpc>
            </a:pPr>
            <a:r>
              <a:rPr lang="en-GB" sz="6000" dirty="0"/>
              <a:t>Saved in folder in G Drive (link to </a:t>
            </a:r>
            <a:r>
              <a:rPr lang="en-GB" sz="6000"/>
              <a:t>be circulated). </a:t>
            </a:r>
            <a:endParaRPr lang="en-IE" sz="6000" dirty="0"/>
          </a:p>
        </p:txBody>
      </p:sp>
    </p:spTree>
    <p:extLst>
      <p:ext uri="{BB962C8B-B14F-4D97-AF65-F5344CB8AC3E}">
        <p14:creationId xmlns:p14="http://schemas.microsoft.com/office/powerpoint/2010/main" val="893815209"/>
      </p:ext>
    </p:extLst>
  </p:cSld>
  <p:clrMapOvr>
    <a:masterClrMapping/>
  </p:clrMapOvr>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griculture_Dept_PPT-Template" id="{51CCF448-E046-4E2A-BED9-B15A3F082F60}" vid="{0FFA82E3-691E-4102-8FD1-F9932DCD242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2.xml><?xml version="1.0" encoding="utf-8"?>
<ct:contentTypeSchema xmlns:ct="http://schemas.microsoft.com/office/2006/metadata/contentType" xmlns:ma="http://schemas.microsoft.com/office/2006/metadata/properties/metaAttributes" ct:_="" ma:_="" ma:contentTypeName="eDocument" ma:contentTypeID="0x0101000BC94875665D404BB1351B53C41FD2C000340DA8E005A8B841996669F3FFCB9EAC" ma:contentTypeVersion="23" ma:contentTypeDescription="Create a new document for eDocs" ma:contentTypeScope="" ma:versionID="cec82fbc6be4c859f270c2621127df62">
  <xsd:schema xmlns:xsd="http://www.w3.org/2001/XMLSchema" xmlns:xs="http://www.w3.org/2001/XMLSchema" xmlns:p="http://schemas.microsoft.com/office/2006/metadata/properties" xmlns:ns1="http://schemas.microsoft.com/sharepoint/v3" xmlns:ns2="4eae7094-76dd-4bb0-bd0c-d7afd1da6feb" xmlns:ns3="8ad29360-fa06-4ef8-967f-4d41a502b6f3" targetNamespace="http://schemas.microsoft.com/office/2006/metadata/properties" ma:root="true" ma:fieldsID="c54091316bae2fd5c0feac20204aa248" ns1:_="" ns2:_="" ns3:_="">
    <xsd:import namespace="http://schemas.microsoft.com/sharepoint/v3"/>
    <xsd:import namespace="4eae7094-76dd-4bb0-bd0c-d7afd1da6feb"/>
    <xsd:import namespace="8ad29360-fa06-4ef8-967f-4d41a502b6f3"/>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element ref="ns2:eDocs_SecurityClassification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10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4eae7094-76dd-4bb0-bd0c-d7afd1da6feb"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fieldId="{fbaa881f-c4ae-443f-9fda-fbdd527793df}" ma:taxonomyMulti="true" ma:sspId="638719e2-a8dd-41e9-a1c8-eaacd362d94e" ma:termSetId="7d318783-bad9-4493-8458-6ae537d9359a"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638719e2-a8dd-41e9-a1c8-eaacd362d94e" ma:termSetId="d1487d56-a514-44f1-aca8-ee79458ab651"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638719e2-a8dd-41e9-a1c8-eaacd362d94e" ma:termSetId="acc59e8e-1c4e-4c17-97cb-7d9483177247"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fieldId="{602c691f-3efa-402d-ab5c-baa8c240a9e7}" ma:taxonomyMulti="true" ma:sspId="638719e2-a8dd-41e9-a1c8-eaacd362d94e" ma:termSetId="7d318783-bad9-4493-8458-6ae537d9359a" ma:anchorId="00000000-0000-0000-0000-000000000000" ma:open="false" ma:isKeyword="false">
      <xsd:complexType>
        <xsd:sequence>
          <xsd:element ref="pc:Terms" minOccurs="0" maxOccurs="1"/>
        </xsd:sequence>
      </xsd:complexType>
    </xsd:element>
    <xsd:element name="eDocs_SecurityClassificationTaxHTField0" ma:index="23" nillable="true" ma:taxonomy="true" ma:internalName="eDocs_SecurityClassificationTaxHTField0" ma:taxonomyFieldName="eDocs_SecurityClassification" ma:displayName="Security Classification" ma:default="1;#Restrictive|b6cdb86d-2ce3-48f9-be6c-29b64bc9cca9" ma:fieldId="{6bbd3faf-a5ab-4e5e-b8a6-a5e099cef439}" ma:sspId="638719e2-a8dd-41e9-a1c8-eaacd362d94e" ma:termSetId="b6ed839a-487e-4da7-8327-e934f239e0b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d29360-fa06-4ef8-967f-4d41a502b6f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ff947b5-1851-4ebb-a744-f15c8884fb3e}" ma:internalName="TaxCatchAll" ma:showField="CatchAllData" ma:web="8ad29360-fa06-4ef8-967f-4d41a502b6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eDocument</p:Name>
  <p:Description/>
  <p:Statement/>
  <p:PolicyItems/>
</p:Policy>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eDocs_YearTaxHTField0 xmlns="4eae7094-76dd-4bb0-bd0c-d7afd1da6feb">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8fb03f2a-c3cf-4498-b443-5004e5f8731e</TermId>
        </TermInfo>
      </Terms>
    </eDocs_YearTaxHTField0>
    <eDocs_SeriesSubSeriesTaxHTField0 xmlns="4eae7094-76dd-4bb0-bd0c-d7afd1da6feb">
      <Terms xmlns="http://schemas.microsoft.com/office/infopath/2007/PartnerControls">
        <TermInfo xmlns="http://schemas.microsoft.com/office/infopath/2007/PartnerControls">
          <TermName xmlns="http://schemas.microsoft.com/office/infopath/2007/PartnerControls">003</TermName>
          <TermId xmlns="http://schemas.microsoft.com/office/infopath/2007/PartnerControls">d582c318-8cc7-4a95-a67a-c34a6fe093e6</TermId>
        </TermInfo>
      </Terms>
    </eDocs_SeriesSubSeriesTaxHTField0>
    <eDocs_FileStatus xmlns="http://schemas.microsoft.com/sharepoint/v3">Live</eDocs_FileStatus>
    <TaxCatchAll xmlns="8ad29360-fa06-4ef8-967f-4d41a502b6f3">
      <Value>4</Value>
      <Value>3</Value>
      <Value>2</Value>
      <Value>1</Value>
    </TaxCatchAll>
    <eDocs_FileTopicsTaxHTField0 xmlns="4eae7094-76dd-4bb0-bd0c-d7afd1da6feb">
      <Terms xmlns="http://schemas.microsoft.com/office/infopath/2007/PartnerControls">
        <TermInfo xmlns="http://schemas.microsoft.com/office/infopath/2007/PartnerControls">
          <TermName xmlns="http://schemas.microsoft.com/office/infopath/2007/PartnerControls">Regulation</TermName>
          <TermId xmlns="http://schemas.microsoft.com/office/infopath/2007/PartnerControls">84346453-c2a0-4e08-ad8c-d9483342952f</TermId>
        </TermInfo>
      </Terms>
    </eDocs_FileTopicsTaxHTField0>
    <eDocs_SecurityClassificationTaxHTField0 xmlns="4eae7094-76dd-4bb0-bd0c-d7afd1da6feb">
      <Terms xmlns="http://schemas.microsoft.com/office/infopath/2007/PartnerControls">
        <TermInfo xmlns="http://schemas.microsoft.com/office/infopath/2007/PartnerControls">
          <TermName xmlns="http://schemas.microsoft.com/office/infopath/2007/PartnerControls">Restrictive</TermName>
          <TermId xmlns="http://schemas.microsoft.com/office/infopath/2007/PartnerControls">b6cdb86d-2ce3-48f9-be6c-29b64bc9cca9</TermId>
        </TermInfo>
      </Terms>
    </eDocs_SecurityClassificationTaxHTField0>
    <eDocs_FileName xmlns="http://schemas.microsoft.com/sharepoint/v3">AGFSI003-001-2022</eDocs_FileName>
    <eDocs_DocumentTopicsTaxHTField0 xmlns="4eae7094-76dd-4bb0-bd0c-d7afd1da6feb">
      <Terms xmlns="http://schemas.microsoft.com/office/infopath/2007/PartnerControls"/>
    </eDocs_DocumentTopicsTaxHTField0>
    <_dlc_ExpireDateSaved xmlns="http://schemas.microsoft.com/sharepoint/v3" xsi:nil="true"/>
    <_dlc_ExpireDate xmlns="http://schemas.microsoft.com/sharepoint/v3" xsi:nil="true"/>
  </documentManagement>
</p:properties>
</file>

<file path=customXml/itemProps1.xml><?xml version="1.0" encoding="utf-8"?>
<ds:datastoreItem xmlns:ds="http://schemas.openxmlformats.org/officeDocument/2006/customXml" ds:itemID="{C4162134-0DAC-4FDA-A915-A0449A50D0B9}">
  <ds:schemaRefs>
    <ds:schemaRef ds:uri="http://schemas.microsoft.com/sharepoint/events"/>
  </ds:schemaRefs>
</ds:datastoreItem>
</file>

<file path=customXml/itemProps2.xml><?xml version="1.0" encoding="utf-8"?>
<ds:datastoreItem xmlns:ds="http://schemas.openxmlformats.org/officeDocument/2006/customXml" ds:itemID="{BB3ED64F-ACCA-47B4-8056-1A05F2B90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ae7094-76dd-4bb0-bd0c-d7afd1da6feb"/>
    <ds:schemaRef ds:uri="8ad29360-fa06-4ef8-967f-4d41a502b6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9CEA07-A41F-4CC2-9E9A-E869CFE54A3E}">
  <ds:schemaRefs>
    <ds:schemaRef ds:uri="office.server.policy"/>
  </ds:schemaRefs>
</ds:datastoreItem>
</file>

<file path=customXml/itemProps4.xml><?xml version="1.0" encoding="utf-8"?>
<ds:datastoreItem xmlns:ds="http://schemas.openxmlformats.org/officeDocument/2006/customXml" ds:itemID="{AAED14C2-884A-4C30-9FC4-A390863B5169}">
  <ds:schemaRefs>
    <ds:schemaRef ds:uri="http://schemas.microsoft.com/office/2006/metadata/longProperties"/>
  </ds:schemaRefs>
</ds:datastoreItem>
</file>

<file path=customXml/itemProps5.xml><?xml version="1.0" encoding="utf-8"?>
<ds:datastoreItem xmlns:ds="http://schemas.openxmlformats.org/officeDocument/2006/customXml" ds:itemID="{683B1EC1-6840-40F3-AB85-E9F062F23D91}">
  <ds:schemaRefs>
    <ds:schemaRef ds:uri="http://schemas.microsoft.com/sharepoint/v3/contenttype/forms"/>
  </ds:schemaRefs>
</ds:datastoreItem>
</file>

<file path=customXml/itemProps6.xml><?xml version="1.0" encoding="utf-8"?>
<ds:datastoreItem xmlns:ds="http://schemas.openxmlformats.org/officeDocument/2006/customXml" ds:itemID="{836C74A3-7CF8-40BF-B83B-07970013454B}">
  <ds:schemaRefs>
    <ds:schemaRef ds:uri="http://schemas.microsoft.com/office/2006/documentManagement/types"/>
    <ds:schemaRef ds:uri="http://purl.org/dc/elements/1.1/"/>
    <ds:schemaRef ds:uri="http://schemas.microsoft.com/office/infopath/2007/PartnerControls"/>
    <ds:schemaRef ds:uri="8ad29360-fa06-4ef8-967f-4d41a502b6f3"/>
    <ds:schemaRef ds:uri="http://www.w3.org/XML/1998/namespace"/>
    <ds:schemaRef ds:uri="http://schemas.openxmlformats.org/package/2006/metadata/core-properties"/>
    <ds:schemaRef ds:uri="http://schemas.microsoft.com/sharepoint/v3"/>
    <ds:schemaRef ds:uri="http://purl.org/dc/terms/"/>
    <ds:schemaRef ds:uri="4eae7094-76dd-4bb0-bd0c-d7afd1da6fe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Agriculture_Dept_PPT-Template</Template>
  <TotalTime>1176</TotalTime>
  <Words>1359</Words>
  <Application>Microsoft Office PowerPoint</Application>
  <PresentationFormat>Custom</PresentationFormat>
  <Paragraphs>141</Paragraphs>
  <Slides>28</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.AppleSystemUIFont</vt:lpstr>
      <vt:lpstr>Arial</vt:lpstr>
      <vt:lpstr>Calibri</vt:lpstr>
      <vt:lpstr>Calibri Light</vt:lpstr>
      <vt:lpstr>Georgia</vt:lpstr>
      <vt:lpstr>Helvetica Neue</vt:lpstr>
      <vt:lpstr>Lato</vt:lpstr>
      <vt:lpstr>Open Sans</vt:lpstr>
      <vt:lpstr>Symbol</vt:lpstr>
      <vt:lpstr>Standard</vt:lpstr>
      <vt:lpstr>Office Theme</vt:lpstr>
      <vt:lpstr>1_Office Theme</vt:lpstr>
      <vt:lpstr>High Nature Value Farmland (HNVF)  Procedures </vt:lpstr>
      <vt:lpstr>High Nature Value Farmland (HNVF)</vt:lpstr>
      <vt:lpstr>Summary </vt:lpstr>
      <vt:lpstr>PowerPoint Presentation</vt:lpstr>
      <vt:lpstr>PowerPoint Presentation</vt:lpstr>
      <vt:lpstr>PowerPoint Presentation</vt:lpstr>
      <vt:lpstr>Cohort of Files</vt:lpstr>
      <vt:lpstr>Assessment of HNVf</vt:lpstr>
      <vt:lpstr>Assigned Work</vt:lpstr>
      <vt:lpstr>Prior to site survey</vt:lpstr>
      <vt:lpstr>Relevés</vt:lpstr>
      <vt:lpstr>Field sheet background</vt:lpstr>
      <vt:lpstr>Bring</vt:lpstr>
      <vt:lpstr>Field procedure summary</vt:lpstr>
      <vt:lpstr>Relevés</vt:lpstr>
      <vt:lpstr>Before moving on from relevé</vt:lpstr>
      <vt:lpstr>As you move between relevés across the site</vt:lpstr>
      <vt:lpstr>PowerPoint Presentation</vt:lpstr>
      <vt:lpstr>Before you finish up</vt:lpstr>
      <vt:lpstr>Upon return to the office</vt:lpstr>
      <vt:lpstr>HNVF Interim survey procedure finalisation for now</vt:lpstr>
      <vt:lpstr>PowerPoint Presentation</vt:lpstr>
      <vt:lpstr>Example relevés</vt:lpstr>
      <vt:lpstr>PowerPoint Presentation</vt:lpstr>
      <vt:lpstr>PowerPoint Presentation</vt:lpstr>
      <vt:lpstr>PowerPoint Presentation</vt:lpstr>
      <vt:lpstr>Example relevés</vt:lpstr>
      <vt:lpstr>Example field 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Reilly, Alison</dc:creator>
  <cp:lastModifiedBy>Slattery, Tanya</cp:lastModifiedBy>
  <cp:revision>86</cp:revision>
  <cp:lastPrinted>2018-01-09T06:39:09Z</cp:lastPrinted>
  <dcterms:created xsi:type="dcterms:W3CDTF">2018-03-12T16:54:03Z</dcterms:created>
  <dcterms:modified xsi:type="dcterms:W3CDTF">2024-02-13T16:15:19Z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0x0101000BC94875665D404BB1351B53C41FD2C000340DA8E005A8B841996669F3FFCB9EAC</vt:lpwstr>
  </property>
  <property fmtid="{D5CDD505-2E9C-101B-9397-08002B2CF9AE}" pid="3" name="Hive_PinnedDoc">
    <vt:lpwstr>0</vt:lpwstr>
  </property>
  <property fmtid="{D5CDD505-2E9C-101B-9397-08002B2CF9AE}" pid="4" name="eDocs_SecurityClassification">
    <vt:lpwstr>1;#Restrictive|b6cdb86d-2ce3-48f9-be6c-29b64bc9cca9</vt:lpwstr>
  </property>
  <property fmtid="{D5CDD505-2E9C-101B-9397-08002B2CF9AE}" pid="5" name="eDocs_Year">
    <vt:lpwstr>3;#2022|8fb03f2a-c3cf-4498-b443-5004e5f8731e</vt:lpwstr>
  </property>
  <property fmtid="{D5CDD505-2E9C-101B-9397-08002B2CF9AE}" pid="6" name="eDocs_SeriesSubSeries">
    <vt:lpwstr>4;#003|d582c318-8cc7-4a95-a67a-c34a6fe093e6</vt:lpwstr>
  </property>
  <property fmtid="{D5CDD505-2E9C-101B-9397-08002B2CF9AE}" pid="7" name="_docset_NoMedatataSyncRequired">
    <vt:lpwstr>False</vt:lpwstr>
  </property>
  <property fmtid="{D5CDD505-2E9C-101B-9397-08002B2CF9AE}" pid="8" name="_dlc_ExpireDate">
    <vt:lpwstr>2022-06-16T10:05:03Z</vt:lpwstr>
  </property>
  <property fmtid="{D5CDD505-2E9C-101B-9397-08002B2CF9AE}" pid="9" name="eDocs_FileTopics">
    <vt:lpwstr>2;#Regulation|84346453-c2a0-4e08-ad8c-d9483342952f</vt:lpwstr>
  </property>
  <property fmtid="{D5CDD505-2E9C-101B-9397-08002B2CF9AE}" pid="10" name="eDocs_DocumentTopics">
    <vt:lpwstr/>
  </property>
  <property fmtid="{D5CDD505-2E9C-101B-9397-08002B2CF9AE}" pid="11" name="_dlc_policyId">
    <vt:lpwstr>0x0101000BC94875665D404BB1351B53C41FD2C0|151133126</vt:lpwstr>
  </property>
  <property fmtid="{D5CDD505-2E9C-101B-9397-08002B2CF9AE}" pid="12" name="ItemRetentionFormula">
    <vt:lpwstr/>
  </property>
  <property fmtid="{D5CDD505-2E9C-101B-9397-08002B2CF9AE}" pid="13" name="_dlc_LastRun">
    <vt:lpwstr>10/29/2022 23:17:07</vt:lpwstr>
  </property>
  <property fmtid="{D5CDD505-2E9C-101B-9397-08002B2CF9AE}" pid="14" name="_dlc_ItemStageId">
    <vt:lpwstr>1</vt:lpwstr>
  </property>
</Properties>
</file>