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17"/>
  </p:notesMasterIdLst>
  <p:sldIdLst>
    <p:sldId id="807" r:id="rId5"/>
    <p:sldId id="909" r:id="rId6"/>
    <p:sldId id="910" r:id="rId7"/>
    <p:sldId id="911" r:id="rId8"/>
    <p:sldId id="912" r:id="rId9"/>
    <p:sldId id="913" r:id="rId10"/>
    <p:sldId id="914" r:id="rId11"/>
    <p:sldId id="915" r:id="rId12"/>
    <p:sldId id="916" r:id="rId13"/>
    <p:sldId id="918" r:id="rId14"/>
    <p:sldId id="917" r:id="rId15"/>
    <p:sldId id="90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5276E0-27C8-3733-D4D5-270FAB236171}" name="Mary Gurrie" initials="MG" userId="S::m.gurrie@epa.ie::be7c0636-2eda-4bb0-a85f-bde9e8dc737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D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9" autoAdjust="0"/>
    <p:restoredTop sz="93970" autoAdjust="0"/>
  </p:normalViewPr>
  <p:slideViewPr>
    <p:cSldViewPr snapToGrid="0">
      <p:cViewPr varScale="1">
        <p:scale>
          <a:sx n="62" d="100"/>
          <a:sy n="62" d="100"/>
        </p:scale>
        <p:origin x="604" y="36"/>
      </p:cViewPr>
      <p:guideLst/>
    </p:cSldViewPr>
  </p:slideViewPr>
  <p:notesTextViewPr>
    <p:cViewPr>
      <p:scale>
        <a:sx n="1" d="1"/>
        <a:sy n="1" d="1"/>
      </p:scale>
      <p:origin x="0" y="0"/>
    </p:cViewPr>
  </p:notesTextViewPr>
  <p:sorterViewPr>
    <p:cViewPr varScale="1">
      <p:scale>
        <a:sx n="1" d="1"/>
        <a:sy n="1" d="1"/>
      </p:scale>
      <p:origin x="0" y="-27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0651B6-D98E-4018-BF24-65A115A9092C}" type="datetimeFigureOut">
              <a:rPr lang="en-IE" smtClean="0"/>
              <a:t>15/10/2024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4207F-B11F-450F-A6CB-4140769D3BAB}" type="slidenum">
              <a:rPr lang="en-IE" smtClean="0"/>
              <a:t>‹#›</a:t>
            </a:fld>
            <a:endParaRPr lang="en-IE"/>
          </a:p>
        </p:txBody>
      </p:sp>
    </p:spTree>
    <p:extLst>
      <p:ext uri="{BB962C8B-B14F-4D97-AF65-F5344CB8AC3E}">
        <p14:creationId xmlns:p14="http://schemas.microsoft.com/office/powerpoint/2010/main" val="265208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Biodiversity in the food system provides critical ecosystem services such as creating and maintaining healthy soils, pollinating plants, controlling pests and providing habitat for wildlife, plants, fish and domesticated species that are vital to food production and sustaining agricultural livelihoods. Biodiversity makes food production systems more resilient to external shocks and stresses, such as droughts, flooding and temperature extremes, which will all become more frequent with climate change. Diverse production systems, for example using multispecies swards and different crop and animal species and breeds, and integrating the use of crop, livestock, forestry and aquatic biodiversity in landscape systems, help to promote resilience, improve livelihoods and support nutritious, secure food production</a:t>
            </a:r>
            <a:endParaRPr lang="en-IE" dirty="0"/>
          </a:p>
        </p:txBody>
      </p:sp>
      <p:sp>
        <p:nvSpPr>
          <p:cNvPr id="4" name="Slide Number Placeholder 3"/>
          <p:cNvSpPr>
            <a:spLocks noGrp="1"/>
          </p:cNvSpPr>
          <p:nvPr>
            <p:ph type="sldNum" sz="quarter" idx="5"/>
          </p:nvPr>
        </p:nvSpPr>
        <p:spPr/>
        <p:txBody>
          <a:bodyPr/>
          <a:lstStyle/>
          <a:p>
            <a:fld id="{A3E4207F-B11F-450F-A6CB-4140769D3BAB}" type="slidenum">
              <a:rPr lang="en-IE" smtClean="0"/>
              <a:t>6</a:t>
            </a:fld>
            <a:endParaRPr lang="en-IE"/>
          </a:p>
        </p:txBody>
      </p:sp>
    </p:spTree>
    <p:extLst>
      <p:ext uri="{BB962C8B-B14F-4D97-AF65-F5344CB8AC3E}">
        <p14:creationId xmlns:p14="http://schemas.microsoft.com/office/powerpoint/2010/main" val="2825130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01">
    <p:spTree>
      <p:nvGrpSpPr>
        <p:cNvPr id="1" name=""/>
        <p:cNvGrpSpPr/>
        <p:nvPr/>
      </p:nvGrpSpPr>
      <p:grpSpPr>
        <a:xfrm>
          <a:off x="0" y="0"/>
          <a:ext cx="0" cy="0"/>
          <a:chOff x="0" y="0"/>
          <a:chExt cx="0" cy="0"/>
        </a:xfrm>
      </p:grpSpPr>
      <p:sp>
        <p:nvSpPr>
          <p:cNvPr id="15" name="Rectangle 14"/>
          <p:cNvSpPr/>
          <p:nvPr userDrawn="1"/>
        </p:nvSpPr>
        <p:spPr>
          <a:xfrm>
            <a:off x="0" y="3840000"/>
            <a:ext cx="12217400" cy="3018000"/>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sp>
        <p:nvSpPr>
          <p:cNvPr id="16" name="Rectangle 15"/>
          <p:cNvSpPr/>
          <p:nvPr userDrawn="1"/>
        </p:nvSpPr>
        <p:spPr>
          <a:xfrm>
            <a:off x="0" y="3840000"/>
            <a:ext cx="12217400" cy="240000"/>
          </a:xfrm>
          <a:prstGeom prst="rect">
            <a:avLst/>
          </a:prstGeom>
          <a:solidFill>
            <a:srgbClr val="0D588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sp>
        <p:nvSpPr>
          <p:cNvPr id="19" name="Title 1"/>
          <p:cNvSpPr>
            <a:spLocks noGrp="1"/>
          </p:cNvSpPr>
          <p:nvPr>
            <p:ph type="ctrTitle"/>
          </p:nvPr>
        </p:nvSpPr>
        <p:spPr>
          <a:xfrm>
            <a:off x="914400" y="3840000"/>
            <a:ext cx="10366177" cy="2084957"/>
          </a:xfrm>
          <a:prstGeom prst="rect">
            <a:avLst/>
          </a:prstGeom>
        </p:spPr>
        <p:txBody>
          <a:bodyPr lIns="0" tIns="0" rIns="0" bIns="0" anchor="ctr" anchorCtr="0"/>
          <a:lstStyle>
            <a:lvl1pPr>
              <a:defRPr sz="5333" b="1">
                <a:solidFill>
                  <a:schemeClr val="bg1"/>
                </a:solidFill>
              </a:defRPr>
            </a:lvl1pPr>
          </a:lstStyle>
          <a:p>
            <a:r>
              <a:rPr lang="ga-IE"/>
              <a:t>Click to edit Master title style</a:t>
            </a:r>
            <a:endParaRPr lang="en-US"/>
          </a:p>
        </p:txBody>
      </p:sp>
      <p:sp>
        <p:nvSpPr>
          <p:cNvPr id="6" name="Text Placeholder 2"/>
          <p:cNvSpPr>
            <a:spLocks noGrp="1"/>
          </p:cNvSpPr>
          <p:nvPr>
            <p:ph type="body" sz="quarter" idx="10"/>
          </p:nvPr>
        </p:nvSpPr>
        <p:spPr>
          <a:xfrm>
            <a:off x="914400" y="5924957"/>
            <a:ext cx="10366176" cy="933043"/>
          </a:xfrm>
          <a:prstGeom prst="rect">
            <a:avLst/>
          </a:prstGeom>
        </p:spPr>
        <p:txBody>
          <a:bodyPr vert="horz" lIns="0" tIns="0" rIns="0" bIns="72000" anchor="ctr"/>
          <a:lstStyle>
            <a:lvl1pPr marL="0" indent="0" algn="ctr">
              <a:spcBef>
                <a:spcPts val="2784"/>
              </a:spcBef>
              <a:buNone/>
              <a:defRPr sz="1867">
                <a:solidFill>
                  <a:schemeClr val="bg1"/>
                </a:solidFill>
              </a:defRPr>
            </a:lvl1pPr>
            <a:lvl2pPr marL="0" indent="0" algn="ctr">
              <a:spcBef>
                <a:spcPts val="2784"/>
              </a:spcBef>
              <a:buNone/>
              <a:defRPr sz="1600">
                <a:solidFill>
                  <a:schemeClr val="bg1"/>
                </a:solidFill>
              </a:defRPr>
            </a:lvl2pPr>
            <a:lvl3pPr marL="0" indent="0" algn="ctr">
              <a:spcBef>
                <a:spcPts val="2784"/>
              </a:spcBef>
              <a:buNone/>
              <a:defRPr sz="1600">
                <a:solidFill>
                  <a:schemeClr val="bg1"/>
                </a:solidFill>
              </a:defRPr>
            </a:lvl3pPr>
            <a:lvl4pPr marL="0" indent="0" algn="ctr">
              <a:spcBef>
                <a:spcPts val="2784"/>
              </a:spcBef>
              <a:buNone/>
              <a:defRPr sz="1600">
                <a:solidFill>
                  <a:schemeClr val="bg1"/>
                </a:solidFill>
              </a:defRPr>
            </a:lvl4pPr>
            <a:lvl5pPr marL="0" indent="0" algn="ctr">
              <a:spcBef>
                <a:spcPts val="2784"/>
              </a:spcBef>
              <a:buNone/>
              <a:defRPr sz="1600">
                <a:solidFill>
                  <a:schemeClr val="bg1"/>
                </a:solidFill>
              </a:defRPr>
            </a:lvl5pPr>
          </a:lstStyle>
          <a:p>
            <a:pPr lvl="0"/>
            <a:r>
              <a:rPr lang="en-GB"/>
              <a:t>Click to edit Master text styles</a:t>
            </a:r>
            <a:endParaRPr lang="en-US"/>
          </a:p>
        </p:txBody>
      </p:sp>
      <p:pic>
        <p:nvPicPr>
          <p:cNvPr id="7" name="Picture 6"/>
          <p:cNvPicPr>
            <a:picLocks noChangeAspect="1"/>
          </p:cNvPicPr>
          <p:nvPr userDrawn="1"/>
        </p:nvPicPr>
        <p:blipFill>
          <a:blip r:embed="rId2"/>
          <a:stretch>
            <a:fillRect/>
          </a:stretch>
        </p:blipFill>
        <p:spPr>
          <a:xfrm>
            <a:off x="3311691" y="132755"/>
            <a:ext cx="5571067" cy="3488267"/>
          </a:xfrm>
          <a:prstGeom prst="rect">
            <a:avLst/>
          </a:prstGeom>
        </p:spPr>
      </p:pic>
    </p:spTree>
    <p:extLst>
      <p:ext uri="{BB962C8B-B14F-4D97-AF65-F5344CB8AC3E}">
        <p14:creationId xmlns:p14="http://schemas.microsoft.com/office/powerpoint/2010/main" val="2718971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ext-01">
    <p:spTree>
      <p:nvGrpSpPr>
        <p:cNvPr id="1" name=""/>
        <p:cNvGrpSpPr/>
        <p:nvPr/>
      </p:nvGrpSpPr>
      <p:grpSpPr>
        <a:xfrm>
          <a:off x="0" y="0"/>
          <a:ext cx="0" cy="0"/>
          <a:chOff x="0" y="0"/>
          <a:chExt cx="0" cy="0"/>
        </a:xfrm>
      </p:grpSpPr>
      <p:sp>
        <p:nvSpPr>
          <p:cNvPr id="10" name="Content Placeholder 2"/>
          <p:cNvSpPr>
            <a:spLocks noGrp="1"/>
          </p:cNvSpPr>
          <p:nvPr>
            <p:ph idx="10"/>
          </p:nvPr>
        </p:nvSpPr>
        <p:spPr>
          <a:xfrm>
            <a:off x="4655840" y="1796820"/>
            <a:ext cx="6926560" cy="4320480"/>
          </a:xfrm>
          <a:prstGeom prst="rect">
            <a:avLst/>
          </a:prstGeom>
        </p:spPr>
        <p:txBody>
          <a:bodyPr lIns="0" tIns="0" rIns="0" bIns="0" anchor="t" anchorCtr="0"/>
          <a:lstStyle>
            <a:lvl1pPr marL="479988" indent="-479988">
              <a:spcBef>
                <a:spcPts val="0"/>
              </a:spcBef>
              <a:spcAft>
                <a:spcPts val="1600"/>
              </a:spcAft>
              <a:buClr>
                <a:srgbClr val="00AFA3"/>
              </a:buClr>
              <a:buFont typeface="Wingdings" charset="2"/>
              <a:buChar char="§"/>
              <a:tabLst>
                <a:tab pos="8246327" algn="l"/>
              </a:tabLst>
              <a:defRPr sz="2133">
                <a:solidFill>
                  <a:srgbClr val="006DB5"/>
                </a:solidFill>
              </a:defRPr>
            </a:lvl1pPr>
            <a:lvl2pPr marL="959976" indent="-479988">
              <a:spcBef>
                <a:spcPts val="0"/>
              </a:spcBef>
              <a:spcAft>
                <a:spcPts val="1600"/>
              </a:spcAft>
              <a:buClr>
                <a:srgbClr val="00AFA3"/>
              </a:buClr>
              <a:buFont typeface="Wingdings" charset="2"/>
              <a:buChar char="§"/>
              <a:tabLst>
                <a:tab pos="8246327" algn="l"/>
              </a:tabLst>
              <a:defRPr sz="2133">
                <a:solidFill>
                  <a:srgbClr val="006DB5"/>
                </a:solidFill>
              </a:defRPr>
            </a:lvl2pPr>
            <a:lvl3pPr marL="1439964" indent="-479988">
              <a:spcBef>
                <a:spcPts val="0"/>
              </a:spcBef>
              <a:spcAft>
                <a:spcPts val="1600"/>
              </a:spcAft>
              <a:buClr>
                <a:srgbClr val="00AFA3"/>
              </a:buClr>
              <a:buFont typeface="Wingdings" charset="2"/>
              <a:buChar char="§"/>
              <a:tabLst>
                <a:tab pos="8246327" algn="l"/>
              </a:tabLst>
              <a:defRPr sz="2133">
                <a:solidFill>
                  <a:srgbClr val="006DB5"/>
                </a:solidFill>
              </a:defRPr>
            </a:lvl3pPr>
            <a:lvl4pPr marL="1919952" indent="-479988">
              <a:spcBef>
                <a:spcPts val="0"/>
              </a:spcBef>
              <a:spcAft>
                <a:spcPts val="1600"/>
              </a:spcAft>
              <a:buClr>
                <a:srgbClr val="00AFA3"/>
              </a:buClr>
              <a:buFont typeface="Wingdings" charset="2"/>
              <a:buChar char="§"/>
              <a:tabLst>
                <a:tab pos="8246327" algn="l"/>
              </a:tabLst>
              <a:defRPr sz="2133">
                <a:solidFill>
                  <a:srgbClr val="006DB5"/>
                </a:solidFill>
              </a:defRPr>
            </a:lvl4pPr>
            <a:lvl5pPr marL="2399940" indent="-479988">
              <a:spcBef>
                <a:spcPts val="0"/>
              </a:spcBef>
              <a:spcAft>
                <a:spcPts val="1600"/>
              </a:spcAft>
              <a:buClr>
                <a:srgbClr val="00AFA3"/>
              </a:buClr>
              <a:buFont typeface="Wingdings" charset="2"/>
              <a:buChar char="§"/>
              <a:tabLst>
                <a:tab pos="8246327" algn="l"/>
              </a:tabLst>
              <a:defRPr sz="2133">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12" name="Rectangle 11"/>
          <p:cNvSpPr/>
          <p:nvPr userDrawn="1"/>
        </p:nvSpPr>
        <p:spPr>
          <a:xfrm>
            <a:off x="-5979" y="1412776"/>
            <a:ext cx="4080000" cy="4944000"/>
          </a:xfrm>
          <a:prstGeom prst="rect">
            <a:avLst/>
          </a:prstGeom>
          <a:blipFill rotWithShape="1">
            <a:blip r:embed="rId2"/>
            <a:srcRect/>
            <a:stretch>
              <a:fillRect l="-15340" r="-140614" b="-18857"/>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lgn="ctr"/>
            <a:endParaRPr lang="en-US" sz="2400"/>
          </a:p>
        </p:txBody>
      </p:sp>
      <p:sp>
        <p:nvSpPr>
          <p:cNvPr id="7" name="Rectangle 6"/>
          <p:cNvSpPr/>
          <p:nvPr userDrawn="1"/>
        </p:nvSpPr>
        <p:spPr>
          <a:xfrm>
            <a:off x="0" y="-21695"/>
            <a:ext cx="12192000" cy="1439333"/>
          </a:xfrm>
          <a:prstGeom prst="rect">
            <a:avLst/>
          </a:prstGeom>
          <a:solidFill>
            <a:srgbClr val="00589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sp>
        <p:nvSpPr>
          <p:cNvPr id="9" name="Rectangle 8"/>
          <p:cNvSpPr/>
          <p:nvPr userDrawn="1"/>
        </p:nvSpPr>
        <p:spPr>
          <a:xfrm>
            <a:off x="0" y="6311372"/>
            <a:ext cx="12192000" cy="237067"/>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sp>
        <p:nvSpPr>
          <p:cNvPr id="2" name="Title 1"/>
          <p:cNvSpPr>
            <a:spLocks noGrp="1"/>
          </p:cNvSpPr>
          <p:nvPr>
            <p:ph type="title" hasCustomPrompt="1"/>
          </p:nvPr>
        </p:nvSpPr>
        <p:spPr>
          <a:xfrm>
            <a:off x="609600" y="274639"/>
            <a:ext cx="10972800" cy="1143000"/>
          </a:xfrm>
          <a:prstGeom prst="rect">
            <a:avLst/>
          </a:prstGeom>
        </p:spPr>
        <p:txBody>
          <a:bodyPr lIns="0" tIns="0" rIns="0" bIns="0" anchor="ctr" anchorCtr="0"/>
          <a:lstStyle>
            <a:lvl1pPr algn="l">
              <a:defRPr sz="4000">
                <a:solidFill>
                  <a:srgbClr val="FFFFFF"/>
                </a:solidFill>
              </a:defRPr>
            </a:lvl1pPr>
          </a:lstStyle>
          <a:p>
            <a:r>
              <a:rPr lang="ga-IE"/>
              <a:t>Click to Edit Master Title Style</a:t>
            </a:r>
            <a:endParaRPr lang="en-US"/>
          </a:p>
        </p:txBody>
      </p:sp>
      <p:pic>
        <p:nvPicPr>
          <p:cNvPr id="11" name="Picture 10"/>
          <p:cNvPicPr>
            <a:picLocks noChangeAspect="1"/>
          </p:cNvPicPr>
          <p:nvPr userDrawn="1"/>
        </p:nvPicPr>
        <p:blipFill>
          <a:blip r:embed="rId3"/>
          <a:stretch>
            <a:fillRect/>
          </a:stretch>
        </p:blipFill>
        <p:spPr>
          <a:xfrm>
            <a:off x="9719733" y="0"/>
            <a:ext cx="2167467" cy="1439333"/>
          </a:xfrm>
          <a:prstGeom prst="rect">
            <a:avLst/>
          </a:prstGeom>
        </p:spPr>
      </p:pic>
    </p:spTree>
    <p:extLst>
      <p:ext uri="{BB962C8B-B14F-4D97-AF65-F5344CB8AC3E}">
        <p14:creationId xmlns:p14="http://schemas.microsoft.com/office/powerpoint/2010/main" val="1592805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ext-02">
    <p:spTree>
      <p:nvGrpSpPr>
        <p:cNvPr id="1" name=""/>
        <p:cNvGrpSpPr/>
        <p:nvPr/>
      </p:nvGrpSpPr>
      <p:grpSpPr>
        <a:xfrm>
          <a:off x="0" y="0"/>
          <a:ext cx="0" cy="0"/>
          <a:chOff x="0" y="0"/>
          <a:chExt cx="0" cy="0"/>
        </a:xfrm>
      </p:grpSpPr>
      <p:sp>
        <p:nvSpPr>
          <p:cNvPr id="10" name="Content Placeholder 2"/>
          <p:cNvSpPr>
            <a:spLocks noGrp="1"/>
          </p:cNvSpPr>
          <p:nvPr>
            <p:ph idx="10"/>
          </p:nvPr>
        </p:nvSpPr>
        <p:spPr>
          <a:xfrm>
            <a:off x="4655840" y="1796820"/>
            <a:ext cx="6926560" cy="4320480"/>
          </a:xfrm>
          <a:prstGeom prst="rect">
            <a:avLst/>
          </a:prstGeom>
        </p:spPr>
        <p:txBody>
          <a:bodyPr lIns="0" tIns="0" rIns="0" bIns="0" anchor="t" anchorCtr="0"/>
          <a:lstStyle>
            <a:lvl1pPr marL="479988" indent="-479988">
              <a:spcBef>
                <a:spcPts val="0"/>
              </a:spcBef>
              <a:spcAft>
                <a:spcPts val="1600"/>
              </a:spcAft>
              <a:buClr>
                <a:srgbClr val="00AFA3"/>
              </a:buClr>
              <a:buFont typeface="Wingdings" charset="2"/>
              <a:buChar char="§"/>
              <a:tabLst>
                <a:tab pos="8246327" algn="l"/>
              </a:tabLst>
              <a:defRPr sz="2133">
                <a:solidFill>
                  <a:srgbClr val="006DB5"/>
                </a:solidFill>
              </a:defRPr>
            </a:lvl1pPr>
            <a:lvl2pPr marL="959976" indent="-479988">
              <a:spcBef>
                <a:spcPts val="0"/>
              </a:spcBef>
              <a:spcAft>
                <a:spcPts val="1600"/>
              </a:spcAft>
              <a:buClr>
                <a:srgbClr val="00AFA3"/>
              </a:buClr>
              <a:buFont typeface="Wingdings" charset="2"/>
              <a:buChar char="§"/>
              <a:tabLst>
                <a:tab pos="8246327" algn="l"/>
              </a:tabLst>
              <a:defRPr sz="2133">
                <a:solidFill>
                  <a:srgbClr val="006DB5"/>
                </a:solidFill>
              </a:defRPr>
            </a:lvl2pPr>
            <a:lvl3pPr marL="1439964" indent="-479988">
              <a:spcBef>
                <a:spcPts val="0"/>
              </a:spcBef>
              <a:spcAft>
                <a:spcPts val="1600"/>
              </a:spcAft>
              <a:buClr>
                <a:srgbClr val="00AFA3"/>
              </a:buClr>
              <a:buFont typeface="Wingdings" charset="2"/>
              <a:buChar char="§"/>
              <a:tabLst>
                <a:tab pos="8246327" algn="l"/>
              </a:tabLst>
              <a:defRPr sz="2133">
                <a:solidFill>
                  <a:srgbClr val="006DB5"/>
                </a:solidFill>
              </a:defRPr>
            </a:lvl3pPr>
            <a:lvl4pPr marL="1919952" indent="-479988">
              <a:spcBef>
                <a:spcPts val="0"/>
              </a:spcBef>
              <a:spcAft>
                <a:spcPts val="1600"/>
              </a:spcAft>
              <a:buClr>
                <a:srgbClr val="00AFA3"/>
              </a:buClr>
              <a:buFont typeface="Wingdings" charset="2"/>
              <a:buChar char="§"/>
              <a:tabLst>
                <a:tab pos="8246327" algn="l"/>
              </a:tabLst>
              <a:defRPr sz="2133">
                <a:solidFill>
                  <a:srgbClr val="006DB5"/>
                </a:solidFill>
              </a:defRPr>
            </a:lvl4pPr>
            <a:lvl5pPr marL="2399940" indent="-479988">
              <a:spcBef>
                <a:spcPts val="0"/>
              </a:spcBef>
              <a:spcAft>
                <a:spcPts val="1600"/>
              </a:spcAft>
              <a:buClr>
                <a:srgbClr val="00AFA3"/>
              </a:buClr>
              <a:buFont typeface="Wingdings" charset="2"/>
              <a:buChar char="§"/>
              <a:tabLst>
                <a:tab pos="8246327" algn="l"/>
              </a:tabLst>
              <a:defRPr sz="2133">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14" name="Rectangle 13"/>
          <p:cNvSpPr/>
          <p:nvPr userDrawn="1"/>
        </p:nvSpPr>
        <p:spPr>
          <a:xfrm>
            <a:off x="-5979" y="1412776"/>
            <a:ext cx="4080000" cy="4944000"/>
          </a:xfrm>
          <a:prstGeom prst="rect">
            <a:avLst/>
          </a:prstGeom>
          <a:blipFill rotWithShape="1">
            <a:blip r:embed="rId2"/>
            <a:srcRect/>
            <a:stretch>
              <a:fillRect l="-15340" r="-140614" b="-18857"/>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lgn="ctr"/>
            <a:endParaRPr lang="en-US" sz="2400"/>
          </a:p>
        </p:txBody>
      </p:sp>
      <p:sp>
        <p:nvSpPr>
          <p:cNvPr id="11" name="Rectangle 10"/>
          <p:cNvSpPr/>
          <p:nvPr userDrawn="1"/>
        </p:nvSpPr>
        <p:spPr>
          <a:xfrm>
            <a:off x="0" y="6311372"/>
            <a:ext cx="12192000" cy="237067"/>
          </a:xfrm>
          <a:prstGeom prst="rect">
            <a:avLst/>
          </a:prstGeom>
          <a:solidFill>
            <a:srgbClr val="0D588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sp>
        <p:nvSpPr>
          <p:cNvPr id="13" name="Rectangle 12"/>
          <p:cNvSpPr/>
          <p:nvPr userDrawn="1"/>
        </p:nvSpPr>
        <p:spPr>
          <a:xfrm>
            <a:off x="0" y="-21695"/>
            <a:ext cx="12192000" cy="1439333"/>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sp>
        <p:nvSpPr>
          <p:cNvPr id="2" name="Title 1"/>
          <p:cNvSpPr>
            <a:spLocks noGrp="1"/>
          </p:cNvSpPr>
          <p:nvPr>
            <p:ph type="title" hasCustomPrompt="1"/>
          </p:nvPr>
        </p:nvSpPr>
        <p:spPr>
          <a:xfrm>
            <a:off x="609600" y="274639"/>
            <a:ext cx="10972800" cy="1143000"/>
          </a:xfrm>
          <a:prstGeom prst="rect">
            <a:avLst/>
          </a:prstGeom>
        </p:spPr>
        <p:txBody>
          <a:bodyPr lIns="0" tIns="0" rIns="0" bIns="0" anchor="ctr" anchorCtr="0"/>
          <a:lstStyle>
            <a:lvl1pPr algn="l">
              <a:defRPr sz="4000">
                <a:solidFill>
                  <a:srgbClr val="FFFFFF"/>
                </a:solidFill>
              </a:defRPr>
            </a:lvl1pPr>
          </a:lstStyle>
          <a:p>
            <a:r>
              <a:rPr lang="ga-IE"/>
              <a:t>Click to Edit Master Title Style</a:t>
            </a:r>
            <a:endParaRPr lang="en-US"/>
          </a:p>
        </p:txBody>
      </p:sp>
      <p:pic>
        <p:nvPicPr>
          <p:cNvPr id="9" name="Picture 8"/>
          <p:cNvPicPr>
            <a:picLocks noChangeAspect="1"/>
          </p:cNvPicPr>
          <p:nvPr userDrawn="1"/>
        </p:nvPicPr>
        <p:blipFill>
          <a:blip r:embed="rId3"/>
          <a:stretch>
            <a:fillRect/>
          </a:stretch>
        </p:blipFill>
        <p:spPr>
          <a:xfrm>
            <a:off x="9719733" y="0"/>
            <a:ext cx="2167467" cy="1439333"/>
          </a:xfrm>
          <a:prstGeom prst="rect">
            <a:avLst/>
          </a:prstGeom>
        </p:spPr>
      </p:pic>
    </p:spTree>
    <p:extLst>
      <p:ext uri="{BB962C8B-B14F-4D97-AF65-F5344CB8AC3E}">
        <p14:creationId xmlns:p14="http://schemas.microsoft.com/office/powerpoint/2010/main" val="2350455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562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02">
    <p:spTree>
      <p:nvGrpSpPr>
        <p:cNvPr id="1" name=""/>
        <p:cNvGrpSpPr/>
        <p:nvPr/>
      </p:nvGrpSpPr>
      <p:grpSpPr>
        <a:xfrm>
          <a:off x="0" y="0"/>
          <a:ext cx="0" cy="0"/>
          <a:chOff x="0" y="0"/>
          <a:chExt cx="0" cy="0"/>
        </a:xfrm>
      </p:grpSpPr>
      <p:sp>
        <p:nvSpPr>
          <p:cNvPr id="6" name="Rectangle 5"/>
          <p:cNvSpPr/>
          <p:nvPr userDrawn="1"/>
        </p:nvSpPr>
        <p:spPr>
          <a:xfrm>
            <a:off x="4318002" y="-21696"/>
            <a:ext cx="7873999" cy="6879696"/>
          </a:xfrm>
          <a:prstGeom prst="rect">
            <a:avLst/>
          </a:prstGeom>
          <a:solidFill>
            <a:srgbClr val="00589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sp>
        <p:nvSpPr>
          <p:cNvPr id="8" name="Rectangle 7"/>
          <p:cNvSpPr/>
          <p:nvPr userDrawn="1"/>
        </p:nvSpPr>
        <p:spPr>
          <a:xfrm rot="5400000">
            <a:off x="759617" y="3299618"/>
            <a:ext cx="6879697" cy="237069"/>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pic>
        <p:nvPicPr>
          <p:cNvPr id="9" name="Picture 8"/>
          <p:cNvPicPr>
            <a:picLocks noChangeAspect="1"/>
          </p:cNvPicPr>
          <p:nvPr userDrawn="1"/>
        </p:nvPicPr>
        <p:blipFill rotWithShape="1">
          <a:blip r:embed="rId2"/>
          <a:srcRect b="64656"/>
          <a:stretch/>
        </p:blipFill>
        <p:spPr>
          <a:xfrm>
            <a:off x="-50800" y="2244973"/>
            <a:ext cx="4097867" cy="1568071"/>
          </a:xfrm>
          <a:prstGeom prst="rect">
            <a:avLst/>
          </a:prstGeom>
        </p:spPr>
      </p:pic>
      <p:sp>
        <p:nvSpPr>
          <p:cNvPr id="10" name="Title 1"/>
          <p:cNvSpPr>
            <a:spLocks noGrp="1"/>
          </p:cNvSpPr>
          <p:nvPr>
            <p:ph type="ctrTitle" hasCustomPrompt="1"/>
          </p:nvPr>
        </p:nvSpPr>
        <p:spPr>
          <a:xfrm>
            <a:off x="4318001" y="-21696"/>
            <a:ext cx="7899399" cy="5760000"/>
          </a:xfrm>
          <a:prstGeom prst="rect">
            <a:avLst/>
          </a:prstGeom>
        </p:spPr>
        <p:txBody>
          <a:bodyPr lIns="360000" tIns="0" rIns="360000" bIns="144000" anchor="ctr" anchorCtr="0"/>
          <a:lstStyle>
            <a:lvl1pPr>
              <a:defRPr sz="5333" b="0">
                <a:solidFill>
                  <a:schemeClr val="bg1"/>
                </a:solidFill>
              </a:defRPr>
            </a:lvl1pPr>
          </a:lstStyle>
          <a:p>
            <a:r>
              <a:rPr lang="ga-IE"/>
              <a:t>Click to Edit Master Title Style</a:t>
            </a:r>
            <a:endParaRPr lang="en-US"/>
          </a:p>
        </p:txBody>
      </p:sp>
      <p:sp>
        <p:nvSpPr>
          <p:cNvPr id="3" name="Text Placeholder 2"/>
          <p:cNvSpPr>
            <a:spLocks noGrp="1"/>
          </p:cNvSpPr>
          <p:nvPr>
            <p:ph type="body" sz="quarter" idx="10"/>
          </p:nvPr>
        </p:nvSpPr>
        <p:spPr>
          <a:xfrm>
            <a:off x="4318000" y="5738285"/>
            <a:ext cx="7920000" cy="1119716"/>
          </a:xfrm>
          <a:prstGeom prst="rect">
            <a:avLst/>
          </a:prstGeom>
        </p:spPr>
        <p:txBody>
          <a:bodyPr vert="horz" lIns="0" tIns="0" rIns="0" bIns="72000" anchor="ctr"/>
          <a:lstStyle>
            <a:lvl1pPr marL="0" indent="0" algn="ctr">
              <a:spcBef>
                <a:spcPts val="2784"/>
              </a:spcBef>
              <a:buNone/>
              <a:defRPr sz="1867">
                <a:solidFill>
                  <a:schemeClr val="bg1"/>
                </a:solidFill>
              </a:defRPr>
            </a:lvl1pPr>
            <a:lvl2pPr marL="0" indent="0" algn="ctr">
              <a:spcBef>
                <a:spcPts val="2784"/>
              </a:spcBef>
              <a:buNone/>
              <a:defRPr sz="1600">
                <a:solidFill>
                  <a:schemeClr val="bg1"/>
                </a:solidFill>
              </a:defRPr>
            </a:lvl2pPr>
            <a:lvl3pPr marL="0" indent="0" algn="ctr">
              <a:spcBef>
                <a:spcPts val="2784"/>
              </a:spcBef>
              <a:buNone/>
              <a:defRPr sz="1600">
                <a:solidFill>
                  <a:schemeClr val="bg1"/>
                </a:solidFill>
              </a:defRPr>
            </a:lvl3pPr>
            <a:lvl4pPr marL="0" indent="0" algn="ctr">
              <a:spcBef>
                <a:spcPts val="2784"/>
              </a:spcBef>
              <a:buNone/>
              <a:defRPr sz="1600">
                <a:solidFill>
                  <a:schemeClr val="bg1"/>
                </a:solidFill>
              </a:defRPr>
            </a:lvl4pPr>
            <a:lvl5pPr marL="0" indent="0" algn="ctr">
              <a:spcBef>
                <a:spcPts val="2784"/>
              </a:spcBef>
              <a:buNone/>
              <a:defRPr sz="1600">
                <a:solidFill>
                  <a:schemeClr val="bg1"/>
                </a:solidFill>
              </a:defRPr>
            </a:lvl5pPr>
          </a:lstStyle>
          <a:p>
            <a:pPr lvl="0"/>
            <a:r>
              <a:rPr lang="en-GB"/>
              <a:t>Click to edit Master text styles</a:t>
            </a:r>
            <a:endParaRPr lang="en-US"/>
          </a:p>
        </p:txBody>
      </p:sp>
    </p:spTree>
    <p:extLst>
      <p:ext uri="{BB962C8B-B14F-4D97-AF65-F5344CB8AC3E}">
        <p14:creationId xmlns:p14="http://schemas.microsoft.com/office/powerpoint/2010/main" val="1958933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03">
    <p:spTree>
      <p:nvGrpSpPr>
        <p:cNvPr id="1" name=""/>
        <p:cNvGrpSpPr/>
        <p:nvPr/>
      </p:nvGrpSpPr>
      <p:grpSpPr>
        <a:xfrm>
          <a:off x="0" y="0"/>
          <a:ext cx="0" cy="0"/>
          <a:chOff x="0" y="0"/>
          <a:chExt cx="0" cy="0"/>
        </a:xfrm>
      </p:grpSpPr>
      <p:pic>
        <p:nvPicPr>
          <p:cNvPr id="7" name="Picture 6" descr="05411-EPA-TitleSlide-2.jpg"/>
          <p:cNvPicPr>
            <a:picLocks noChangeAspect="1"/>
          </p:cNvPicPr>
          <p:nvPr userDrawn="1"/>
        </p:nvPicPr>
        <p:blipFill>
          <a:blip r:embed="rId2"/>
          <a:stretch>
            <a:fillRect/>
          </a:stretch>
        </p:blipFill>
        <p:spPr>
          <a:xfrm>
            <a:off x="0" y="0"/>
            <a:ext cx="12192000" cy="6860032"/>
          </a:xfrm>
          <a:prstGeom prst="rect">
            <a:avLst/>
          </a:prstGeom>
        </p:spPr>
      </p:pic>
      <p:sp>
        <p:nvSpPr>
          <p:cNvPr id="14" name="Title 1"/>
          <p:cNvSpPr>
            <a:spLocks noGrp="1"/>
          </p:cNvSpPr>
          <p:nvPr>
            <p:ph type="ctrTitle"/>
          </p:nvPr>
        </p:nvSpPr>
        <p:spPr>
          <a:xfrm>
            <a:off x="914401" y="3044957"/>
            <a:ext cx="8349951" cy="2880000"/>
          </a:xfrm>
          <a:prstGeom prst="rect">
            <a:avLst/>
          </a:prstGeom>
        </p:spPr>
        <p:txBody>
          <a:bodyPr lIns="0" tIns="0" rIns="0" bIns="144000" anchor="ctr" anchorCtr="0"/>
          <a:lstStyle>
            <a:lvl1pPr algn="l">
              <a:defRPr sz="5333" b="1">
                <a:solidFill>
                  <a:schemeClr val="bg1"/>
                </a:solidFill>
              </a:defRPr>
            </a:lvl1pPr>
          </a:lstStyle>
          <a:p>
            <a:r>
              <a:rPr lang="ga-IE"/>
              <a:t>Click to edit Master title style</a:t>
            </a:r>
            <a:endParaRPr lang="en-US"/>
          </a:p>
        </p:txBody>
      </p:sp>
      <p:sp>
        <p:nvSpPr>
          <p:cNvPr id="5" name="Text Placeholder 2"/>
          <p:cNvSpPr>
            <a:spLocks noGrp="1"/>
          </p:cNvSpPr>
          <p:nvPr>
            <p:ph type="body" sz="quarter" idx="10"/>
          </p:nvPr>
        </p:nvSpPr>
        <p:spPr>
          <a:xfrm>
            <a:off x="914400" y="5924957"/>
            <a:ext cx="8349949" cy="933043"/>
          </a:xfrm>
          <a:prstGeom prst="rect">
            <a:avLst/>
          </a:prstGeom>
        </p:spPr>
        <p:txBody>
          <a:bodyPr vert="horz" lIns="0" tIns="0" rIns="0" bIns="72000" anchor="ctr"/>
          <a:lstStyle>
            <a:lvl1pPr marL="0" indent="0" algn="l">
              <a:spcBef>
                <a:spcPts val="2784"/>
              </a:spcBef>
              <a:buNone/>
              <a:defRPr sz="1867">
                <a:solidFill>
                  <a:schemeClr val="bg1"/>
                </a:solidFill>
              </a:defRPr>
            </a:lvl1pPr>
            <a:lvl2pPr marL="0" indent="0" algn="ctr">
              <a:spcBef>
                <a:spcPts val="2784"/>
              </a:spcBef>
              <a:buNone/>
              <a:defRPr sz="1600">
                <a:solidFill>
                  <a:schemeClr val="bg1"/>
                </a:solidFill>
              </a:defRPr>
            </a:lvl2pPr>
            <a:lvl3pPr marL="0" indent="0" algn="ctr">
              <a:spcBef>
                <a:spcPts val="2784"/>
              </a:spcBef>
              <a:buNone/>
              <a:defRPr sz="1600">
                <a:solidFill>
                  <a:schemeClr val="bg1"/>
                </a:solidFill>
              </a:defRPr>
            </a:lvl3pPr>
            <a:lvl4pPr marL="0" indent="0" algn="ctr">
              <a:spcBef>
                <a:spcPts val="2784"/>
              </a:spcBef>
              <a:buNone/>
              <a:defRPr sz="1600">
                <a:solidFill>
                  <a:schemeClr val="bg1"/>
                </a:solidFill>
              </a:defRPr>
            </a:lvl4pPr>
            <a:lvl5pPr marL="0" indent="0" algn="ctr">
              <a:spcBef>
                <a:spcPts val="2784"/>
              </a:spcBef>
              <a:buNone/>
              <a:defRPr sz="1600">
                <a:solidFill>
                  <a:schemeClr val="bg1"/>
                </a:solidFill>
              </a:defRPr>
            </a:lvl5pPr>
          </a:lstStyle>
          <a:p>
            <a:pPr lvl="0"/>
            <a:r>
              <a:rPr lang="en-GB"/>
              <a:t>Click to edit Master text styles</a:t>
            </a:r>
            <a:endParaRPr lang="en-US"/>
          </a:p>
        </p:txBody>
      </p:sp>
      <p:pic>
        <p:nvPicPr>
          <p:cNvPr id="6" name="Picture 5"/>
          <p:cNvPicPr>
            <a:picLocks noChangeAspect="1"/>
          </p:cNvPicPr>
          <p:nvPr userDrawn="1"/>
        </p:nvPicPr>
        <p:blipFill>
          <a:blip r:embed="rId3"/>
          <a:stretch>
            <a:fillRect/>
          </a:stretch>
        </p:blipFill>
        <p:spPr>
          <a:xfrm>
            <a:off x="6620933" y="-59267"/>
            <a:ext cx="5571067" cy="3488267"/>
          </a:xfrm>
          <a:prstGeom prst="rect">
            <a:avLst/>
          </a:prstGeom>
        </p:spPr>
      </p:pic>
    </p:spTree>
    <p:extLst>
      <p:ext uri="{BB962C8B-B14F-4D97-AF65-F5344CB8AC3E}">
        <p14:creationId xmlns:p14="http://schemas.microsoft.com/office/powerpoint/2010/main" val="385900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Col-01">
    <p:spTree>
      <p:nvGrpSpPr>
        <p:cNvPr id="1" name=""/>
        <p:cNvGrpSpPr/>
        <p:nvPr/>
      </p:nvGrpSpPr>
      <p:grpSpPr>
        <a:xfrm>
          <a:off x="0" y="0"/>
          <a:ext cx="0" cy="0"/>
          <a:chOff x="0" y="0"/>
          <a:chExt cx="0" cy="0"/>
        </a:xfrm>
      </p:grpSpPr>
      <p:sp>
        <p:nvSpPr>
          <p:cNvPr id="7" name="Rectangle 6"/>
          <p:cNvSpPr/>
          <p:nvPr userDrawn="1"/>
        </p:nvSpPr>
        <p:spPr>
          <a:xfrm>
            <a:off x="0" y="-21695"/>
            <a:ext cx="12192000" cy="1439333"/>
          </a:xfrm>
          <a:prstGeom prst="rect">
            <a:avLst/>
          </a:prstGeom>
          <a:solidFill>
            <a:srgbClr val="00589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sp>
        <p:nvSpPr>
          <p:cNvPr id="9" name="Rectangle 8"/>
          <p:cNvSpPr/>
          <p:nvPr userDrawn="1"/>
        </p:nvSpPr>
        <p:spPr>
          <a:xfrm>
            <a:off x="0" y="6311372"/>
            <a:ext cx="12192000" cy="237067"/>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sp>
        <p:nvSpPr>
          <p:cNvPr id="2" name="Title 1"/>
          <p:cNvSpPr>
            <a:spLocks noGrp="1"/>
          </p:cNvSpPr>
          <p:nvPr>
            <p:ph type="title" hasCustomPrompt="1"/>
          </p:nvPr>
        </p:nvSpPr>
        <p:spPr>
          <a:xfrm>
            <a:off x="609600" y="274639"/>
            <a:ext cx="10972800" cy="1143000"/>
          </a:xfrm>
          <a:prstGeom prst="rect">
            <a:avLst/>
          </a:prstGeom>
        </p:spPr>
        <p:txBody>
          <a:bodyPr lIns="0" tIns="0" rIns="0" bIns="0" anchor="ctr" anchorCtr="0"/>
          <a:lstStyle>
            <a:lvl1pPr algn="l">
              <a:defRPr sz="4000">
                <a:solidFill>
                  <a:srgbClr val="FFFFFF"/>
                </a:solidFill>
              </a:defRPr>
            </a:lvl1pPr>
          </a:lstStyle>
          <a:p>
            <a:r>
              <a:rPr lang="ga-IE"/>
              <a:t>Click to Edit Master Title Style</a:t>
            </a:r>
            <a:endParaRPr lang="en-US"/>
          </a:p>
        </p:txBody>
      </p:sp>
      <p:sp>
        <p:nvSpPr>
          <p:cNvPr id="3" name="Content Placeholder 2"/>
          <p:cNvSpPr>
            <a:spLocks noGrp="1"/>
          </p:cNvSpPr>
          <p:nvPr>
            <p:ph idx="1" hasCustomPrompt="1"/>
          </p:nvPr>
        </p:nvSpPr>
        <p:spPr>
          <a:xfrm>
            <a:off x="609600" y="1796819"/>
            <a:ext cx="10972800" cy="731837"/>
          </a:xfrm>
          <a:prstGeom prst="rect">
            <a:avLst/>
          </a:prstGeom>
        </p:spPr>
        <p:txBody>
          <a:bodyPr lIns="0" tIns="0" rIns="0" bIns="0" anchor="t" anchorCtr="0"/>
          <a:lstStyle>
            <a:lvl1pPr marL="0" indent="0">
              <a:spcBef>
                <a:spcPts val="0"/>
              </a:spcBef>
              <a:spcAft>
                <a:spcPts val="1600"/>
              </a:spcAft>
              <a:buClr>
                <a:srgbClr val="00AFA3"/>
              </a:buClr>
              <a:buFont typeface="Arial"/>
              <a:buNone/>
              <a:defRPr sz="2667">
                <a:solidFill>
                  <a:srgbClr val="00AFA3"/>
                </a:solidFill>
              </a:defRPr>
            </a:lvl1pPr>
            <a:lvl2pPr marL="479988" indent="0">
              <a:spcBef>
                <a:spcPts val="0"/>
              </a:spcBef>
              <a:spcAft>
                <a:spcPts val="1600"/>
              </a:spcAft>
              <a:buClr>
                <a:srgbClr val="00AFA3"/>
              </a:buClr>
              <a:buFont typeface="Arial"/>
              <a:buNone/>
              <a:defRPr sz="2133">
                <a:solidFill>
                  <a:srgbClr val="006DB5"/>
                </a:solidFill>
              </a:defRPr>
            </a:lvl2pPr>
            <a:lvl3pPr marL="959976" indent="0">
              <a:spcBef>
                <a:spcPts val="0"/>
              </a:spcBef>
              <a:spcAft>
                <a:spcPts val="1600"/>
              </a:spcAft>
              <a:buClr>
                <a:srgbClr val="00AFA3"/>
              </a:buClr>
              <a:buFont typeface="Arial"/>
              <a:buNone/>
              <a:defRPr sz="2133">
                <a:solidFill>
                  <a:srgbClr val="006DB5"/>
                </a:solidFill>
              </a:defRPr>
            </a:lvl3pPr>
            <a:lvl4pPr marL="1439964" indent="0">
              <a:spcBef>
                <a:spcPts val="0"/>
              </a:spcBef>
              <a:spcAft>
                <a:spcPts val="1600"/>
              </a:spcAft>
              <a:buClr>
                <a:srgbClr val="00AFA3"/>
              </a:buClr>
              <a:buFont typeface="Arial"/>
              <a:buNone/>
              <a:defRPr sz="2133">
                <a:solidFill>
                  <a:srgbClr val="006DB5"/>
                </a:solidFill>
              </a:defRPr>
            </a:lvl4pPr>
            <a:lvl5pPr marL="1919952" indent="0">
              <a:spcBef>
                <a:spcPts val="0"/>
              </a:spcBef>
              <a:spcAft>
                <a:spcPts val="1600"/>
              </a:spcAft>
              <a:buClr>
                <a:srgbClr val="00AFA3"/>
              </a:buClr>
              <a:buFont typeface="Arial"/>
              <a:buNone/>
              <a:defRPr sz="2133">
                <a:solidFill>
                  <a:srgbClr val="006DB5"/>
                </a:solidFill>
              </a:defRPr>
            </a:lvl5pPr>
          </a:lstStyle>
          <a:p>
            <a:pPr lvl="0"/>
            <a:r>
              <a:rPr lang="ga-IE"/>
              <a:t>Click to Edit Master Text Styles</a:t>
            </a:r>
          </a:p>
        </p:txBody>
      </p:sp>
      <p:sp>
        <p:nvSpPr>
          <p:cNvPr id="10" name="Content Placeholder 2"/>
          <p:cNvSpPr>
            <a:spLocks noGrp="1"/>
          </p:cNvSpPr>
          <p:nvPr>
            <p:ph idx="10"/>
          </p:nvPr>
        </p:nvSpPr>
        <p:spPr>
          <a:xfrm>
            <a:off x="609600" y="2528655"/>
            <a:ext cx="10972800" cy="3588644"/>
          </a:xfrm>
          <a:prstGeom prst="rect">
            <a:avLst/>
          </a:prstGeom>
        </p:spPr>
        <p:txBody>
          <a:bodyPr lIns="0" tIns="0" rIns="0" bIns="0" anchor="t" anchorCtr="0"/>
          <a:lstStyle>
            <a:lvl1pPr marL="479988" indent="-479988">
              <a:spcBef>
                <a:spcPts val="0"/>
              </a:spcBef>
              <a:spcAft>
                <a:spcPts val="1600"/>
              </a:spcAft>
              <a:buClr>
                <a:srgbClr val="00AFA3"/>
              </a:buClr>
              <a:buFont typeface="Wingdings" charset="2"/>
              <a:buChar char="§"/>
              <a:tabLst>
                <a:tab pos="8246327" algn="l"/>
              </a:tabLst>
              <a:defRPr sz="2133">
                <a:solidFill>
                  <a:srgbClr val="006DB5"/>
                </a:solidFill>
              </a:defRPr>
            </a:lvl1pPr>
            <a:lvl2pPr marL="959976" indent="-479988">
              <a:spcBef>
                <a:spcPts val="0"/>
              </a:spcBef>
              <a:spcAft>
                <a:spcPts val="1600"/>
              </a:spcAft>
              <a:buClr>
                <a:srgbClr val="00AFA3"/>
              </a:buClr>
              <a:buFont typeface="Wingdings" charset="2"/>
              <a:buChar char="§"/>
              <a:tabLst>
                <a:tab pos="8246327" algn="l"/>
              </a:tabLst>
              <a:defRPr sz="2133">
                <a:solidFill>
                  <a:srgbClr val="006DB5"/>
                </a:solidFill>
              </a:defRPr>
            </a:lvl2pPr>
            <a:lvl3pPr marL="1439964" indent="-479988">
              <a:spcBef>
                <a:spcPts val="0"/>
              </a:spcBef>
              <a:spcAft>
                <a:spcPts val="1600"/>
              </a:spcAft>
              <a:buClr>
                <a:srgbClr val="00AFA3"/>
              </a:buClr>
              <a:buFont typeface="Wingdings" charset="2"/>
              <a:buChar char="§"/>
              <a:tabLst>
                <a:tab pos="8246327" algn="l"/>
              </a:tabLst>
              <a:defRPr sz="2133">
                <a:solidFill>
                  <a:srgbClr val="006DB5"/>
                </a:solidFill>
              </a:defRPr>
            </a:lvl3pPr>
            <a:lvl4pPr marL="1919952" indent="-479988">
              <a:spcBef>
                <a:spcPts val="0"/>
              </a:spcBef>
              <a:spcAft>
                <a:spcPts val="1600"/>
              </a:spcAft>
              <a:buClr>
                <a:srgbClr val="00AFA3"/>
              </a:buClr>
              <a:buFont typeface="Wingdings" charset="2"/>
              <a:buChar char="§"/>
              <a:tabLst>
                <a:tab pos="8246327" algn="l"/>
              </a:tabLst>
              <a:defRPr sz="2133">
                <a:solidFill>
                  <a:srgbClr val="006DB5"/>
                </a:solidFill>
              </a:defRPr>
            </a:lvl4pPr>
            <a:lvl5pPr marL="2399940" indent="-479988">
              <a:spcBef>
                <a:spcPts val="0"/>
              </a:spcBef>
              <a:spcAft>
                <a:spcPts val="1600"/>
              </a:spcAft>
              <a:buClr>
                <a:srgbClr val="00AFA3"/>
              </a:buClr>
              <a:buFont typeface="Wingdings" charset="2"/>
              <a:buChar char="§"/>
              <a:tabLst>
                <a:tab pos="8246327" algn="l"/>
              </a:tabLst>
              <a:defRPr sz="2133">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pic>
        <p:nvPicPr>
          <p:cNvPr id="11" name="Picture 10"/>
          <p:cNvPicPr>
            <a:picLocks noChangeAspect="1"/>
          </p:cNvPicPr>
          <p:nvPr userDrawn="1"/>
        </p:nvPicPr>
        <p:blipFill>
          <a:blip r:embed="rId2"/>
          <a:stretch>
            <a:fillRect/>
          </a:stretch>
        </p:blipFill>
        <p:spPr>
          <a:xfrm>
            <a:off x="9719733" y="0"/>
            <a:ext cx="2167467" cy="1439333"/>
          </a:xfrm>
          <a:prstGeom prst="rect">
            <a:avLst/>
          </a:prstGeom>
        </p:spPr>
      </p:pic>
    </p:spTree>
    <p:extLst>
      <p:ext uri="{BB962C8B-B14F-4D97-AF65-F5344CB8AC3E}">
        <p14:creationId xmlns:p14="http://schemas.microsoft.com/office/powerpoint/2010/main" val="1355198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Col-02">
    <p:spTree>
      <p:nvGrpSpPr>
        <p:cNvPr id="1" name=""/>
        <p:cNvGrpSpPr/>
        <p:nvPr/>
      </p:nvGrpSpPr>
      <p:grpSpPr>
        <a:xfrm>
          <a:off x="0" y="0"/>
          <a:ext cx="0" cy="0"/>
          <a:chOff x="0" y="0"/>
          <a:chExt cx="0" cy="0"/>
        </a:xfrm>
      </p:grpSpPr>
      <p:sp>
        <p:nvSpPr>
          <p:cNvPr id="13" name="Rectangle 12"/>
          <p:cNvSpPr/>
          <p:nvPr userDrawn="1"/>
        </p:nvSpPr>
        <p:spPr>
          <a:xfrm>
            <a:off x="0" y="6311372"/>
            <a:ext cx="12192000" cy="237067"/>
          </a:xfrm>
          <a:prstGeom prst="rect">
            <a:avLst/>
          </a:prstGeom>
          <a:solidFill>
            <a:srgbClr val="0D588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sp>
        <p:nvSpPr>
          <p:cNvPr id="14" name="Rectangle 13"/>
          <p:cNvSpPr/>
          <p:nvPr userDrawn="1"/>
        </p:nvSpPr>
        <p:spPr>
          <a:xfrm>
            <a:off x="0" y="-21695"/>
            <a:ext cx="12192000" cy="1439333"/>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sp>
        <p:nvSpPr>
          <p:cNvPr id="2" name="Title 1"/>
          <p:cNvSpPr>
            <a:spLocks noGrp="1"/>
          </p:cNvSpPr>
          <p:nvPr>
            <p:ph type="title" hasCustomPrompt="1"/>
          </p:nvPr>
        </p:nvSpPr>
        <p:spPr>
          <a:xfrm>
            <a:off x="609600" y="274639"/>
            <a:ext cx="10972800" cy="1143000"/>
          </a:xfrm>
          <a:prstGeom prst="rect">
            <a:avLst/>
          </a:prstGeom>
        </p:spPr>
        <p:txBody>
          <a:bodyPr lIns="0" tIns="0" rIns="0" bIns="0" anchor="ctr" anchorCtr="0"/>
          <a:lstStyle>
            <a:lvl1pPr algn="l">
              <a:defRPr sz="4000">
                <a:solidFill>
                  <a:srgbClr val="FFFFFF"/>
                </a:solidFill>
              </a:defRPr>
            </a:lvl1pPr>
          </a:lstStyle>
          <a:p>
            <a:r>
              <a:rPr lang="ga-IE"/>
              <a:t>Click to Edit Master Title Style</a:t>
            </a:r>
            <a:endParaRPr lang="en-US"/>
          </a:p>
        </p:txBody>
      </p:sp>
      <p:sp>
        <p:nvSpPr>
          <p:cNvPr id="3" name="Content Placeholder 2"/>
          <p:cNvSpPr>
            <a:spLocks noGrp="1"/>
          </p:cNvSpPr>
          <p:nvPr>
            <p:ph idx="1" hasCustomPrompt="1"/>
          </p:nvPr>
        </p:nvSpPr>
        <p:spPr>
          <a:xfrm>
            <a:off x="609600" y="1796819"/>
            <a:ext cx="10972800" cy="731837"/>
          </a:xfrm>
          <a:prstGeom prst="rect">
            <a:avLst/>
          </a:prstGeom>
        </p:spPr>
        <p:txBody>
          <a:bodyPr lIns="0" tIns="0" rIns="0" bIns="0" anchor="t" anchorCtr="0"/>
          <a:lstStyle>
            <a:lvl1pPr marL="0" indent="0">
              <a:spcBef>
                <a:spcPts val="0"/>
              </a:spcBef>
              <a:spcAft>
                <a:spcPts val="1600"/>
              </a:spcAft>
              <a:buClr>
                <a:srgbClr val="00AFA3"/>
              </a:buClr>
              <a:buFont typeface="Arial"/>
              <a:buNone/>
              <a:defRPr sz="2667">
                <a:solidFill>
                  <a:srgbClr val="006DB5"/>
                </a:solidFill>
              </a:defRPr>
            </a:lvl1pPr>
            <a:lvl2pPr marL="479988" indent="0">
              <a:spcBef>
                <a:spcPts val="0"/>
              </a:spcBef>
              <a:spcAft>
                <a:spcPts val="1600"/>
              </a:spcAft>
              <a:buClr>
                <a:srgbClr val="00AFA3"/>
              </a:buClr>
              <a:buFont typeface="Arial"/>
              <a:buNone/>
              <a:defRPr sz="2133">
                <a:solidFill>
                  <a:srgbClr val="006DB5"/>
                </a:solidFill>
              </a:defRPr>
            </a:lvl2pPr>
            <a:lvl3pPr marL="959976" indent="0">
              <a:spcBef>
                <a:spcPts val="0"/>
              </a:spcBef>
              <a:spcAft>
                <a:spcPts val="1600"/>
              </a:spcAft>
              <a:buClr>
                <a:srgbClr val="00AFA3"/>
              </a:buClr>
              <a:buFont typeface="Arial"/>
              <a:buNone/>
              <a:defRPr sz="2133">
                <a:solidFill>
                  <a:srgbClr val="006DB5"/>
                </a:solidFill>
              </a:defRPr>
            </a:lvl3pPr>
            <a:lvl4pPr marL="1439964" indent="0">
              <a:spcBef>
                <a:spcPts val="0"/>
              </a:spcBef>
              <a:spcAft>
                <a:spcPts val="1600"/>
              </a:spcAft>
              <a:buClr>
                <a:srgbClr val="00AFA3"/>
              </a:buClr>
              <a:buFont typeface="Arial"/>
              <a:buNone/>
              <a:defRPr sz="2133">
                <a:solidFill>
                  <a:srgbClr val="006DB5"/>
                </a:solidFill>
              </a:defRPr>
            </a:lvl4pPr>
            <a:lvl5pPr marL="1919952" indent="0">
              <a:spcBef>
                <a:spcPts val="0"/>
              </a:spcBef>
              <a:spcAft>
                <a:spcPts val="1600"/>
              </a:spcAft>
              <a:buClr>
                <a:srgbClr val="00AFA3"/>
              </a:buClr>
              <a:buFont typeface="Arial"/>
              <a:buNone/>
              <a:defRPr sz="2133">
                <a:solidFill>
                  <a:srgbClr val="006DB5"/>
                </a:solidFill>
              </a:defRPr>
            </a:lvl5pPr>
          </a:lstStyle>
          <a:p>
            <a:pPr lvl="0"/>
            <a:r>
              <a:rPr lang="ga-IE"/>
              <a:t>Click to Edit Master Text Styles</a:t>
            </a:r>
          </a:p>
        </p:txBody>
      </p:sp>
      <p:sp>
        <p:nvSpPr>
          <p:cNvPr id="10" name="Content Placeholder 2"/>
          <p:cNvSpPr>
            <a:spLocks noGrp="1"/>
          </p:cNvSpPr>
          <p:nvPr>
            <p:ph idx="10"/>
          </p:nvPr>
        </p:nvSpPr>
        <p:spPr>
          <a:xfrm>
            <a:off x="609600" y="2528655"/>
            <a:ext cx="10972800" cy="3588644"/>
          </a:xfrm>
          <a:prstGeom prst="rect">
            <a:avLst/>
          </a:prstGeom>
        </p:spPr>
        <p:txBody>
          <a:bodyPr lIns="0" tIns="0" rIns="0" bIns="0" anchor="t" anchorCtr="0"/>
          <a:lstStyle>
            <a:lvl1pPr marL="479988" indent="-479988">
              <a:spcBef>
                <a:spcPts val="0"/>
              </a:spcBef>
              <a:spcAft>
                <a:spcPts val="1600"/>
              </a:spcAft>
              <a:buClr>
                <a:srgbClr val="00AFA3"/>
              </a:buClr>
              <a:buFont typeface="Wingdings" charset="2"/>
              <a:buChar char="§"/>
              <a:tabLst>
                <a:tab pos="8246327" algn="l"/>
              </a:tabLst>
              <a:defRPr sz="2133">
                <a:solidFill>
                  <a:srgbClr val="006DB5"/>
                </a:solidFill>
              </a:defRPr>
            </a:lvl1pPr>
            <a:lvl2pPr marL="959976" indent="-479988">
              <a:spcBef>
                <a:spcPts val="0"/>
              </a:spcBef>
              <a:spcAft>
                <a:spcPts val="1600"/>
              </a:spcAft>
              <a:buClr>
                <a:srgbClr val="00AFA3"/>
              </a:buClr>
              <a:buFont typeface="Wingdings" charset="2"/>
              <a:buChar char="§"/>
              <a:tabLst>
                <a:tab pos="8246327" algn="l"/>
              </a:tabLst>
              <a:defRPr sz="2133">
                <a:solidFill>
                  <a:srgbClr val="006DB5"/>
                </a:solidFill>
              </a:defRPr>
            </a:lvl2pPr>
            <a:lvl3pPr marL="1439964" indent="-479988">
              <a:spcBef>
                <a:spcPts val="0"/>
              </a:spcBef>
              <a:spcAft>
                <a:spcPts val="1600"/>
              </a:spcAft>
              <a:buClr>
                <a:srgbClr val="00AFA3"/>
              </a:buClr>
              <a:buFont typeface="Wingdings" charset="2"/>
              <a:buChar char="§"/>
              <a:tabLst>
                <a:tab pos="8246327" algn="l"/>
              </a:tabLst>
              <a:defRPr sz="2133">
                <a:solidFill>
                  <a:srgbClr val="006DB5"/>
                </a:solidFill>
              </a:defRPr>
            </a:lvl3pPr>
            <a:lvl4pPr marL="1919952" indent="-479988">
              <a:spcBef>
                <a:spcPts val="0"/>
              </a:spcBef>
              <a:spcAft>
                <a:spcPts val="1600"/>
              </a:spcAft>
              <a:buClr>
                <a:srgbClr val="00AFA3"/>
              </a:buClr>
              <a:buFont typeface="Wingdings" charset="2"/>
              <a:buChar char="§"/>
              <a:tabLst>
                <a:tab pos="8246327" algn="l"/>
              </a:tabLst>
              <a:defRPr sz="2133">
                <a:solidFill>
                  <a:srgbClr val="006DB5"/>
                </a:solidFill>
              </a:defRPr>
            </a:lvl4pPr>
            <a:lvl5pPr marL="2399940" indent="-479988">
              <a:spcBef>
                <a:spcPts val="0"/>
              </a:spcBef>
              <a:spcAft>
                <a:spcPts val="1600"/>
              </a:spcAft>
              <a:buClr>
                <a:srgbClr val="00AFA3"/>
              </a:buClr>
              <a:buFont typeface="Wingdings" charset="2"/>
              <a:buChar char="§"/>
              <a:tabLst>
                <a:tab pos="8246327" algn="l"/>
              </a:tabLst>
              <a:defRPr sz="2133">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pic>
        <p:nvPicPr>
          <p:cNvPr id="9" name="Picture 8"/>
          <p:cNvPicPr>
            <a:picLocks noChangeAspect="1"/>
          </p:cNvPicPr>
          <p:nvPr userDrawn="1"/>
        </p:nvPicPr>
        <p:blipFill>
          <a:blip r:embed="rId2"/>
          <a:stretch>
            <a:fillRect/>
          </a:stretch>
        </p:blipFill>
        <p:spPr>
          <a:xfrm>
            <a:off x="9719733" y="0"/>
            <a:ext cx="2167467" cy="1439333"/>
          </a:xfrm>
          <a:prstGeom prst="rect">
            <a:avLst/>
          </a:prstGeom>
        </p:spPr>
      </p:pic>
    </p:spTree>
    <p:extLst>
      <p:ext uri="{BB962C8B-B14F-4D97-AF65-F5344CB8AC3E}">
        <p14:creationId xmlns:p14="http://schemas.microsoft.com/office/powerpoint/2010/main" val="614088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Col-01">
    <p:spTree>
      <p:nvGrpSpPr>
        <p:cNvPr id="1" name=""/>
        <p:cNvGrpSpPr/>
        <p:nvPr/>
      </p:nvGrpSpPr>
      <p:grpSpPr>
        <a:xfrm>
          <a:off x="0" y="0"/>
          <a:ext cx="0" cy="0"/>
          <a:chOff x="0" y="0"/>
          <a:chExt cx="0" cy="0"/>
        </a:xfrm>
      </p:grpSpPr>
      <p:sp>
        <p:nvSpPr>
          <p:cNvPr id="7" name="Rectangle 6"/>
          <p:cNvSpPr/>
          <p:nvPr userDrawn="1"/>
        </p:nvSpPr>
        <p:spPr>
          <a:xfrm>
            <a:off x="0" y="-21695"/>
            <a:ext cx="12192000" cy="1439333"/>
          </a:xfrm>
          <a:prstGeom prst="rect">
            <a:avLst/>
          </a:prstGeom>
          <a:solidFill>
            <a:srgbClr val="00589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sp>
        <p:nvSpPr>
          <p:cNvPr id="9" name="Rectangle 8"/>
          <p:cNvSpPr/>
          <p:nvPr userDrawn="1"/>
        </p:nvSpPr>
        <p:spPr>
          <a:xfrm>
            <a:off x="0" y="6311372"/>
            <a:ext cx="12192000" cy="237067"/>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sp>
        <p:nvSpPr>
          <p:cNvPr id="2" name="Title 1"/>
          <p:cNvSpPr>
            <a:spLocks noGrp="1"/>
          </p:cNvSpPr>
          <p:nvPr>
            <p:ph type="title" hasCustomPrompt="1"/>
          </p:nvPr>
        </p:nvSpPr>
        <p:spPr>
          <a:xfrm>
            <a:off x="609600" y="274639"/>
            <a:ext cx="10972800" cy="1143000"/>
          </a:xfrm>
          <a:prstGeom prst="rect">
            <a:avLst/>
          </a:prstGeom>
        </p:spPr>
        <p:txBody>
          <a:bodyPr lIns="0" tIns="0" rIns="0" bIns="0" anchor="ctr" anchorCtr="0"/>
          <a:lstStyle>
            <a:lvl1pPr algn="l">
              <a:defRPr sz="4000">
                <a:solidFill>
                  <a:srgbClr val="FFFFFF"/>
                </a:solidFill>
              </a:defRPr>
            </a:lvl1pPr>
          </a:lstStyle>
          <a:p>
            <a:r>
              <a:rPr lang="ga-IE"/>
              <a:t>Click to Edit Master Title Style</a:t>
            </a:r>
            <a:endParaRPr lang="en-US"/>
          </a:p>
        </p:txBody>
      </p:sp>
      <p:sp>
        <p:nvSpPr>
          <p:cNvPr id="3" name="Content Placeholder 2"/>
          <p:cNvSpPr>
            <a:spLocks noGrp="1"/>
          </p:cNvSpPr>
          <p:nvPr>
            <p:ph idx="1" hasCustomPrompt="1"/>
          </p:nvPr>
        </p:nvSpPr>
        <p:spPr>
          <a:xfrm>
            <a:off x="609600" y="1796819"/>
            <a:ext cx="10972800" cy="731837"/>
          </a:xfrm>
          <a:prstGeom prst="rect">
            <a:avLst/>
          </a:prstGeom>
        </p:spPr>
        <p:txBody>
          <a:bodyPr lIns="0" tIns="0" rIns="0" bIns="0" anchor="t" anchorCtr="0"/>
          <a:lstStyle>
            <a:lvl1pPr marL="0" indent="0">
              <a:spcBef>
                <a:spcPts val="0"/>
              </a:spcBef>
              <a:spcAft>
                <a:spcPts val="1600"/>
              </a:spcAft>
              <a:buClr>
                <a:srgbClr val="00AFA3"/>
              </a:buClr>
              <a:buFont typeface="Arial"/>
              <a:buNone/>
              <a:defRPr sz="2667">
                <a:solidFill>
                  <a:srgbClr val="00AFA3"/>
                </a:solidFill>
              </a:defRPr>
            </a:lvl1pPr>
            <a:lvl2pPr marL="479988" indent="0">
              <a:spcBef>
                <a:spcPts val="0"/>
              </a:spcBef>
              <a:spcAft>
                <a:spcPts val="1600"/>
              </a:spcAft>
              <a:buClr>
                <a:srgbClr val="00AFA3"/>
              </a:buClr>
              <a:buFont typeface="Arial"/>
              <a:buNone/>
              <a:defRPr sz="2133">
                <a:solidFill>
                  <a:srgbClr val="006DB5"/>
                </a:solidFill>
              </a:defRPr>
            </a:lvl2pPr>
            <a:lvl3pPr marL="959976" indent="0">
              <a:spcBef>
                <a:spcPts val="0"/>
              </a:spcBef>
              <a:spcAft>
                <a:spcPts val="1600"/>
              </a:spcAft>
              <a:buClr>
                <a:srgbClr val="00AFA3"/>
              </a:buClr>
              <a:buFont typeface="Arial"/>
              <a:buNone/>
              <a:defRPr sz="2133">
                <a:solidFill>
                  <a:srgbClr val="006DB5"/>
                </a:solidFill>
              </a:defRPr>
            </a:lvl3pPr>
            <a:lvl4pPr marL="1439964" indent="0">
              <a:spcBef>
                <a:spcPts val="0"/>
              </a:spcBef>
              <a:spcAft>
                <a:spcPts val="1600"/>
              </a:spcAft>
              <a:buClr>
                <a:srgbClr val="00AFA3"/>
              </a:buClr>
              <a:buFont typeface="Arial"/>
              <a:buNone/>
              <a:defRPr sz="2133">
                <a:solidFill>
                  <a:srgbClr val="006DB5"/>
                </a:solidFill>
              </a:defRPr>
            </a:lvl4pPr>
            <a:lvl5pPr marL="1919952" indent="0">
              <a:spcBef>
                <a:spcPts val="0"/>
              </a:spcBef>
              <a:spcAft>
                <a:spcPts val="1600"/>
              </a:spcAft>
              <a:buClr>
                <a:srgbClr val="00AFA3"/>
              </a:buClr>
              <a:buFont typeface="Arial"/>
              <a:buNone/>
              <a:defRPr sz="2133">
                <a:solidFill>
                  <a:srgbClr val="006DB5"/>
                </a:solidFill>
              </a:defRPr>
            </a:lvl5pPr>
          </a:lstStyle>
          <a:p>
            <a:pPr lvl="0"/>
            <a:r>
              <a:rPr lang="ga-IE"/>
              <a:t>Click to Edit Master Text Styles</a:t>
            </a:r>
          </a:p>
        </p:txBody>
      </p:sp>
      <p:sp>
        <p:nvSpPr>
          <p:cNvPr id="10" name="Content Placeholder 2"/>
          <p:cNvSpPr>
            <a:spLocks noGrp="1"/>
          </p:cNvSpPr>
          <p:nvPr>
            <p:ph idx="10"/>
          </p:nvPr>
        </p:nvSpPr>
        <p:spPr>
          <a:xfrm>
            <a:off x="609600" y="2528655"/>
            <a:ext cx="5294379" cy="3588644"/>
          </a:xfrm>
          <a:prstGeom prst="rect">
            <a:avLst/>
          </a:prstGeom>
        </p:spPr>
        <p:txBody>
          <a:bodyPr lIns="0" tIns="0" rIns="0" bIns="0" anchor="t" anchorCtr="0"/>
          <a:lstStyle>
            <a:lvl1pPr marL="0" indent="0">
              <a:spcBef>
                <a:spcPts val="0"/>
              </a:spcBef>
              <a:spcAft>
                <a:spcPts val="1600"/>
              </a:spcAft>
              <a:buClr>
                <a:srgbClr val="00AFA3"/>
              </a:buClr>
              <a:buFont typeface="Wingdings" charset="2"/>
              <a:buNone/>
              <a:tabLst>
                <a:tab pos="8246327" algn="l"/>
              </a:tabLst>
              <a:defRPr sz="2133">
                <a:solidFill>
                  <a:srgbClr val="006DB5"/>
                </a:solidFill>
              </a:defRPr>
            </a:lvl1pPr>
            <a:lvl2pPr marL="959976" indent="-479988">
              <a:spcBef>
                <a:spcPts val="0"/>
              </a:spcBef>
              <a:spcAft>
                <a:spcPts val="1600"/>
              </a:spcAft>
              <a:buClr>
                <a:srgbClr val="00AFA3"/>
              </a:buClr>
              <a:buFont typeface="Wingdings" charset="2"/>
              <a:buChar char="§"/>
              <a:tabLst>
                <a:tab pos="8246327" algn="l"/>
              </a:tabLst>
              <a:defRPr sz="2133">
                <a:solidFill>
                  <a:srgbClr val="006DB5"/>
                </a:solidFill>
              </a:defRPr>
            </a:lvl2pPr>
            <a:lvl3pPr marL="1439964" indent="-479988">
              <a:spcBef>
                <a:spcPts val="0"/>
              </a:spcBef>
              <a:spcAft>
                <a:spcPts val="1600"/>
              </a:spcAft>
              <a:buClr>
                <a:srgbClr val="00AFA3"/>
              </a:buClr>
              <a:buFont typeface="Wingdings" charset="2"/>
              <a:buChar char="§"/>
              <a:tabLst>
                <a:tab pos="8246327" algn="l"/>
              </a:tabLst>
              <a:defRPr sz="2133">
                <a:solidFill>
                  <a:srgbClr val="006DB5"/>
                </a:solidFill>
              </a:defRPr>
            </a:lvl3pPr>
            <a:lvl4pPr marL="1919952" indent="-479988">
              <a:spcBef>
                <a:spcPts val="0"/>
              </a:spcBef>
              <a:spcAft>
                <a:spcPts val="1600"/>
              </a:spcAft>
              <a:buClr>
                <a:srgbClr val="00AFA3"/>
              </a:buClr>
              <a:buFont typeface="Wingdings" charset="2"/>
              <a:buChar char="§"/>
              <a:tabLst>
                <a:tab pos="8246327" algn="l"/>
              </a:tabLst>
              <a:defRPr sz="2133">
                <a:solidFill>
                  <a:srgbClr val="006DB5"/>
                </a:solidFill>
              </a:defRPr>
            </a:lvl4pPr>
            <a:lvl5pPr marL="2399940" indent="-479988">
              <a:spcBef>
                <a:spcPts val="0"/>
              </a:spcBef>
              <a:spcAft>
                <a:spcPts val="1600"/>
              </a:spcAft>
              <a:buClr>
                <a:srgbClr val="00AFA3"/>
              </a:buClr>
              <a:buFont typeface="Wingdings" charset="2"/>
              <a:buChar char="§"/>
              <a:tabLst>
                <a:tab pos="8246327" algn="l"/>
              </a:tabLst>
              <a:defRPr sz="2133">
                <a:solidFill>
                  <a:srgbClr val="006DB5"/>
                </a:solidFill>
              </a:defRPr>
            </a:lvl5pPr>
          </a:lstStyle>
          <a:p>
            <a:pPr lvl="0"/>
            <a:r>
              <a:rPr lang="ga-IE"/>
              <a:t>Click to edit Master text styles</a:t>
            </a:r>
          </a:p>
        </p:txBody>
      </p:sp>
      <p:sp>
        <p:nvSpPr>
          <p:cNvPr id="11" name="Content Placeholder 2"/>
          <p:cNvSpPr>
            <a:spLocks noGrp="1"/>
          </p:cNvSpPr>
          <p:nvPr>
            <p:ph idx="11"/>
          </p:nvPr>
        </p:nvSpPr>
        <p:spPr>
          <a:xfrm>
            <a:off x="6288021" y="2528655"/>
            <a:ext cx="5294379" cy="3588644"/>
          </a:xfrm>
          <a:prstGeom prst="rect">
            <a:avLst/>
          </a:prstGeom>
        </p:spPr>
        <p:txBody>
          <a:bodyPr lIns="0" tIns="0" rIns="0" bIns="0" anchor="t" anchorCtr="0"/>
          <a:lstStyle>
            <a:lvl1pPr marL="479988" indent="-479988">
              <a:spcBef>
                <a:spcPts val="0"/>
              </a:spcBef>
              <a:spcAft>
                <a:spcPts val="1600"/>
              </a:spcAft>
              <a:buClr>
                <a:srgbClr val="00AFA3"/>
              </a:buClr>
              <a:buFont typeface="Wingdings" charset="2"/>
              <a:buChar char="§"/>
              <a:tabLst>
                <a:tab pos="8246327" algn="l"/>
              </a:tabLst>
              <a:defRPr sz="2133">
                <a:solidFill>
                  <a:srgbClr val="006DB5"/>
                </a:solidFill>
              </a:defRPr>
            </a:lvl1pPr>
            <a:lvl2pPr marL="959976" indent="-479988">
              <a:spcBef>
                <a:spcPts val="0"/>
              </a:spcBef>
              <a:spcAft>
                <a:spcPts val="1600"/>
              </a:spcAft>
              <a:buClr>
                <a:srgbClr val="00AFA3"/>
              </a:buClr>
              <a:buFont typeface="Wingdings" charset="2"/>
              <a:buChar char="§"/>
              <a:tabLst>
                <a:tab pos="8246327" algn="l"/>
              </a:tabLst>
              <a:defRPr sz="2133">
                <a:solidFill>
                  <a:srgbClr val="006DB5"/>
                </a:solidFill>
              </a:defRPr>
            </a:lvl2pPr>
            <a:lvl3pPr marL="1439964" indent="-479988">
              <a:spcBef>
                <a:spcPts val="0"/>
              </a:spcBef>
              <a:spcAft>
                <a:spcPts val="1600"/>
              </a:spcAft>
              <a:buClr>
                <a:srgbClr val="00AFA3"/>
              </a:buClr>
              <a:buFont typeface="Wingdings" charset="2"/>
              <a:buChar char="§"/>
              <a:tabLst>
                <a:tab pos="8246327" algn="l"/>
              </a:tabLst>
              <a:defRPr sz="2133">
                <a:solidFill>
                  <a:srgbClr val="006DB5"/>
                </a:solidFill>
              </a:defRPr>
            </a:lvl3pPr>
            <a:lvl4pPr marL="1919952" indent="-479988">
              <a:spcBef>
                <a:spcPts val="0"/>
              </a:spcBef>
              <a:spcAft>
                <a:spcPts val="1600"/>
              </a:spcAft>
              <a:buClr>
                <a:srgbClr val="00AFA3"/>
              </a:buClr>
              <a:buFont typeface="Wingdings" charset="2"/>
              <a:buChar char="§"/>
              <a:tabLst>
                <a:tab pos="8246327" algn="l"/>
              </a:tabLst>
              <a:defRPr sz="2133">
                <a:solidFill>
                  <a:srgbClr val="006DB5"/>
                </a:solidFill>
              </a:defRPr>
            </a:lvl4pPr>
            <a:lvl5pPr marL="2399940" indent="-479988">
              <a:spcBef>
                <a:spcPts val="0"/>
              </a:spcBef>
              <a:spcAft>
                <a:spcPts val="1600"/>
              </a:spcAft>
              <a:buClr>
                <a:srgbClr val="00AFA3"/>
              </a:buClr>
              <a:buFont typeface="Wingdings" charset="2"/>
              <a:buChar char="§"/>
              <a:tabLst>
                <a:tab pos="8246327" algn="l"/>
              </a:tabLst>
              <a:defRPr sz="2133">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pic>
        <p:nvPicPr>
          <p:cNvPr id="12" name="Picture 11"/>
          <p:cNvPicPr>
            <a:picLocks noChangeAspect="1"/>
          </p:cNvPicPr>
          <p:nvPr userDrawn="1"/>
        </p:nvPicPr>
        <p:blipFill>
          <a:blip r:embed="rId2"/>
          <a:stretch>
            <a:fillRect/>
          </a:stretch>
        </p:blipFill>
        <p:spPr>
          <a:xfrm>
            <a:off x="9719733" y="0"/>
            <a:ext cx="2167467" cy="1439333"/>
          </a:xfrm>
          <a:prstGeom prst="rect">
            <a:avLst/>
          </a:prstGeom>
        </p:spPr>
      </p:pic>
    </p:spTree>
    <p:extLst>
      <p:ext uri="{BB962C8B-B14F-4D97-AF65-F5344CB8AC3E}">
        <p14:creationId xmlns:p14="http://schemas.microsoft.com/office/powerpoint/2010/main" val="4251968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Col-02">
    <p:spTree>
      <p:nvGrpSpPr>
        <p:cNvPr id="1" name=""/>
        <p:cNvGrpSpPr/>
        <p:nvPr/>
      </p:nvGrpSpPr>
      <p:grpSpPr>
        <a:xfrm>
          <a:off x="0" y="0"/>
          <a:ext cx="0" cy="0"/>
          <a:chOff x="0" y="0"/>
          <a:chExt cx="0" cy="0"/>
        </a:xfrm>
      </p:grpSpPr>
      <p:sp>
        <p:nvSpPr>
          <p:cNvPr id="12" name="Rectangle 11"/>
          <p:cNvSpPr/>
          <p:nvPr userDrawn="1"/>
        </p:nvSpPr>
        <p:spPr>
          <a:xfrm>
            <a:off x="0" y="6311372"/>
            <a:ext cx="12192000" cy="237067"/>
          </a:xfrm>
          <a:prstGeom prst="rect">
            <a:avLst/>
          </a:prstGeom>
          <a:solidFill>
            <a:srgbClr val="0D588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sp>
        <p:nvSpPr>
          <p:cNvPr id="13" name="Rectangle 12"/>
          <p:cNvSpPr/>
          <p:nvPr userDrawn="1"/>
        </p:nvSpPr>
        <p:spPr>
          <a:xfrm>
            <a:off x="0" y="-21695"/>
            <a:ext cx="12192000" cy="1439333"/>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sp>
        <p:nvSpPr>
          <p:cNvPr id="2" name="Title 1"/>
          <p:cNvSpPr>
            <a:spLocks noGrp="1"/>
          </p:cNvSpPr>
          <p:nvPr>
            <p:ph type="title" hasCustomPrompt="1"/>
          </p:nvPr>
        </p:nvSpPr>
        <p:spPr>
          <a:xfrm>
            <a:off x="609600" y="274639"/>
            <a:ext cx="10972800" cy="1143000"/>
          </a:xfrm>
          <a:prstGeom prst="rect">
            <a:avLst/>
          </a:prstGeom>
        </p:spPr>
        <p:txBody>
          <a:bodyPr lIns="0" tIns="0" rIns="0" bIns="0" anchor="ctr" anchorCtr="0"/>
          <a:lstStyle>
            <a:lvl1pPr algn="l">
              <a:defRPr sz="4000">
                <a:solidFill>
                  <a:srgbClr val="FFFFFF"/>
                </a:solidFill>
              </a:defRPr>
            </a:lvl1pPr>
          </a:lstStyle>
          <a:p>
            <a:r>
              <a:rPr lang="ga-IE"/>
              <a:t>Click to Edit Master Title Style</a:t>
            </a:r>
            <a:endParaRPr lang="en-US"/>
          </a:p>
        </p:txBody>
      </p:sp>
      <p:sp>
        <p:nvSpPr>
          <p:cNvPr id="3" name="Content Placeholder 2"/>
          <p:cNvSpPr>
            <a:spLocks noGrp="1"/>
          </p:cNvSpPr>
          <p:nvPr>
            <p:ph idx="1" hasCustomPrompt="1"/>
          </p:nvPr>
        </p:nvSpPr>
        <p:spPr>
          <a:xfrm>
            <a:off x="609600" y="1796819"/>
            <a:ext cx="10972800" cy="731837"/>
          </a:xfrm>
          <a:prstGeom prst="rect">
            <a:avLst/>
          </a:prstGeom>
        </p:spPr>
        <p:txBody>
          <a:bodyPr lIns="0" tIns="0" rIns="0" bIns="0" anchor="t" anchorCtr="0"/>
          <a:lstStyle>
            <a:lvl1pPr marL="0" indent="0">
              <a:spcBef>
                <a:spcPts val="0"/>
              </a:spcBef>
              <a:spcAft>
                <a:spcPts val="1600"/>
              </a:spcAft>
              <a:buClr>
                <a:srgbClr val="00AFA3"/>
              </a:buClr>
              <a:buFont typeface="Arial"/>
              <a:buNone/>
              <a:defRPr sz="2667">
                <a:solidFill>
                  <a:srgbClr val="006DB5"/>
                </a:solidFill>
              </a:defRPr>
            </a:lvl1pPr>
            <a:lvl2pPr marL="479988" indent="0">
              <a:spcBef>
                <a:spcPts val="0"/>
              </a:spcBef>
              <a:spcAft>
                <a:spcPts val="1600"/>
              </a:spcAft>
              <a:buClr>
                <a:srgbClr val="00AFA3"/>
              </a:buClr>
              <a:buFont typeface="Arial"/>
              <a:buNone/>
              <a:defRPr sz="2133">
                <a:solidFill>
                  <a:srgbClr val="006DB5"/>
                </a:solidFill>
              </a:defRPr>
            </a:lvl2pPr>
            <a:lvl3pPr marL="959976" indent="0">
              <a:spcBef>
                <a:spcPts val="0"/>
              </a:spcBef>
              <a:spcAft>
                <a:spcPts val="1600"/>
              </a:spcAft>
              <a:buClr>
                <a:srgbClr val="00AFA3"/>
              </a:buClr>
              <a:buFont typeface="Arial"/>
              <a:buNone/>
              <a:defRPr sz="2133">
                <a:solidFill>
                  <a:srgbClr val="006DB5"/>
                </a:solidFill>
              </a:defRPr>
            </a:lvl3pPr>
            <a:lvl4pPr marL="1439964" indent="0">
              <a:spcBef>
                <a:spcPts val="0"/>
              </a:spcBef>
              <a:spcAft>
                <a:spcPts val="1600"/>
              </a:spcAft>
              <a:buClr>
                <a:srgbClr val="00AFA3"/>
              </a:buClr>
              <a:buFont typeface="Arial"/>
              <a:buNone/>
              <a:defRPr sz="2133">
                <a:solidFill>
                  <a:srgbClr val="006DB5"/>
                </a:solidFill>
              </a:defRPr>
            </a:lvl4pPr>
            <a:lvl5pPr marL="1919952" indent="0">
              <a:spcBef>
                <a:spcPts val="0"/>
              </a:spcBef>
              <a:spcAft>
                <a:spcPts val="1600"/>
              </a:spcAft>
              <a:buClr>
                <a:srgbClr val="00AFA3"/>
              </a:buClr>
              <a:buFont typeface="Arial"/>
              <a:buNone/>
              <a:defRPr sz="2133">
                <a:solidFill>
                  <a:srgbClr val="006DB5"/>
                </a:solidFill>
              </a:defRPr>
            </a:lvl5pPr>
          </a:lstStyle>
          <a:p>
            <a:pPr lvl="0"/>
            <a:r>
              <a:rPr lang="ga-IE"/>
              <a:t>Click to Edit Master Text Styles</a:t>
            </a:r>
          </a:p>
        </p:txBody>
      </p:sp>
      <p:sp>
        <p:nvSpPr>
          <p:cNvPr id="10" name="Content Placeholder 2"/>
          <p:cNvSpPr>
            <a:spLocks noGrp="1"/>
          </p:cNvSpPr>
          <p:nvPr>
            <p:ph idx="10"/>
          </p:nvPr>
        </p:nvSpPr>
        <p:spPr>
          <a:xfrm>
            <a:off x="609600" y="2528655"/>
            <a:ext cx="5294379" cy="3588644"/>
          </a:xfrm>
          <a:prstGeom prst="rect">
            <a:avLst/>
          </a:prstGeom>
        </p:spPr>
        <p:txBody>
          <a:bodyPr lIns="0" tIns="0" rIns="0" bIns="0" anchor="t" anchorCtr="0"/>
          <a:lstStyle>
            <a:lvl1pPr marL="0" indent="0">
              <a:spcBef>
                <a:spcPts val="0"/>
              </a:spcBef>
              <a:spcAft>
                <a:spcPts val="1600"/>
              </a:spcAft>
              <a:buClr>
                <a:srgbClr val="00AFA3"/>
              </a:buClr>
              <a:buFont typeface="Wingdings" charset="2"/>
              <a:buNone/>
              <a:tabLst>
                <a:tab pos="8246327" algn="l"/>
              </a:tabLst>
              <a:defRPr sz="2133">
                <a:solidFill>
                  <a:srgbClr val="006DB5"/>
                </a:solidFill>
              </a:defRPr>
            </a:lvl1pPr>
            <a:lvl2pPr marL="959976" indent="-479988">
              <a:spcBef>
                <a:spcPts val="0"/>
              </a:spcBef>
              <a:spcAft>
                <a:spcPts val="1600"/>
              </a:spcAft>
              <a:buClr>
                <a:srgbClr val="00AFA3"/>
              </a:buClr>
              <a:buFont typeface="Wingdings" charset="2"/>
              <a:buChar char="§"/>
              <a:tabLst>
                <a:tab pos="8246327" algn="l"/>
              </a:tabLst>
              <a:defRPr sz="2133">
                <a:solidFill>
                  <a:srgbClr val="006DB5"/>
                </a:solidFill>
              </a:defRPr>
            </a:lvl2pPr>
            <a:lvl3pPr marL="1439964" indent="-479988">
              <a:spcBef>
                <a:spcPts val="0"/>
              </a:spcBef>
              <a:spcAft>
                <a:spcPts val="1600"/>
              </a:spcAft>
              <a:buClr>
                <a:srgbClr val="00AFA3"/>
              </a:buClr>
              <a:buFont typeface="Wingdings" charset="2"/>
              <a:buChar char="§"/>
              <a:tabLst>
                <a:tab pos="8246327" algn="l"/>
              </a:tabLst>
              <a:defRPr sz="2133">
                <a:solidFill>
                  <a:srgbClr val="006DB5"/>
                </a:solidFill>
              </a:defRPr>
            </a:lvl3pPr>
            <a:lvl4pPr marL="1919952" indent="-479988">
              <a:spcBef>
                <a:spcPts val="0"/>
              </a:spcBef>
              <a:spcAft>
                <a:spcPts val="1600"/>
              </a:spcAft>
              <a:buClr>
                <a:srgbClr val="00AFA3"/>
              </a:buClr>
              <a:buFont typeface="Wingdings" charset="2"/>
              <a:buChar char="§"/>
              <a:tabLst>
                <a:tab pos="8246327" algn="l"/>
              </a:tabLst>
              <a:defRPr sz="2133">
                <a:solidFill>
                  <a:srgbClr val="006DB5"/>
                </a:solidFill>
              </a:defRPr>
            </a:lvl4pPr>
            <a:lvl5pPr marL="2399940" indent="-479988">
              <a:spcBef>
                <a:spcPts val="0"/>
              </a:spcBef>
              <a:spcAft>
                <a:spcPts val="1600"/>
              </a:spcAft>
              <a:buClr>
                <a:srgbClr val="00AFA3"/>
              </a:buClr>
              <a:buFont typeface="Wingdings" charset="2"/>
              <a:buChar char="§"/>
              <a:tabLst>
                <a:tab pos="8246327" algn="l"/>
              </a:tabLst>
              <a:defRPr sz="2133">
                <a:solidFill>
                  <a:srgbClr val="006DB5"/>
                </a:solidFill>
              </a:defRPr>
            </a:lvl5pPr>
          </a:lstStyle>
          <a:p>
            <a:pPr lvl="0"/>
            <a:r>
              <a:rPr lang="ga-IE"/>
              <a:t>Click to edit Master text styles</a:t>
            </a:r>
          </a:p>
        </p:txBody>
      </p:sp>
      <p:sp>
        <p:nvSpPr>
          <p:cNvPr id="11" name="Content Placeholder 2"/>
          <p:cNvSpPr>
            <a:spLocks noGrp="1"/>
          </p:cNvSpPr>
          <p:nvPr>
            <p:ph idx="11"/>
          </p:nvPr>
        </p:nvSpPr>
        <p:spPr>
          <a:xfrm>
            <a:off x="6288021" y="2528655"/>
            <a:ext cx="5294379" cy="3588644"/>
          </a:xfrm>
          <a:prstGeom prst="rect">
            <a:avLst/>
          </a:prstGeom>
        </p:spPr>
        <p:txBody>
          <a:bodyPr lIns="0" tIns="0" rIns="0" bIns="0" anchor="t" anchorCtr="0"/>
          <a:lstStyle>
            <a:lvl1pPr marL="479988" indent="-479988">
              <a:spcBef>
                <a:spcPts val="0"/>
              </a:spcBef>
              <a:spcAft>
                <a:spcPts val="1600"/>
              </a:spcAft>
              <a:buClr>
                <a:srgbClr val="00AFA3"/>
              </a:buClr>
              <a:buFont typeface="Wingdings" charset="2"/>
              <a:buChar char="§"/>
              <a:tabLst>
                <a:tab pos="8246327" algn="l"/>
              </a:tabLst>
              <a:defRPr sz="2133">
                <a:solidFill>
                  <a:srgbClr val="006DB5"/>
                </a:solidFill>
              </a:defRPr>
            </a:lvl1pPr>
            <a:lvl2pPr marL="959976" indent="-479988">
              <a:spcBef>
                <a:spcPts val="0"/>
              </a:spcBef>
              <a:spcAft>
                <a:spcPts val="1600"/>
              </a:spcAft>
              <a:buClr>
                <a:srgbClr val="00AFA3"/>
              </a:buClr>
              <a:buFont typeface="Wingdings" charset="2"/>
              <a:buChar char="§"/>
              <a:tabLst>
                <a:tab pos="8246327" algn="l"/>
              </a:tabLst>
              <a:defRPr sz="2133">
                <a:solidFill>
                  <a:srgbClr val="006DB5"/>
                </a:solidFill>
              </a:defRPr>
            </a:lvl2pPr>
            <a:lvl3pPr marL="1439964" indent="-479988">
              <a:spcBef>
                <a:spcPts val="0"/>
              </a:spcBef>
              <a:spcAft>
                <a:spcPts val="1600"/>
              </a:spcAft>
              <a:buClr>
                <a:srgbClr val="00AFA3"/>
              </a:buClr>
              <a:buFont typeface="Wingdings" charset="2"/>
              <a:buChar char="§"/>
              <a:tabLst>
                <a:tab pos="8246327" algn="l"/>
              </a:tabLst>
              <a:defRPr sz="2133">
                <a:solidFill>
                  <a:srgbClr val="006DB5"/>
                </a:solidFill>
              </a:defRPr>
            </a:lvl3pPr>
            <a:lvl4pPr marL="1919952" indent="-479988">
              <a:spcBef>
                <a:spcPts val="0"/>
              </a:spcBef>
              <a:spcAft>
                <a:spcPts val="1600"/>
              </a:spcAft>
              <a:buClr>
                <a:srgbClr val="00AFA3"/>
              </a:buClr>
              <a:buFont typeface="Wingdings" charset="2"/>
              <a:buChar char="§"/>
              <a:tabLst>
                <a:tab pos="8246327" algn="l"/>
              </a:tabLst>
              <a:defRPr sz="2133">
                <a:solidFill>
                  <a:srgbClr val="006DB5"/>
                </a:solidFill>
              </a:defRPr>
            </a:lvl4pPr>
            <a:lvl5pPr marL="2399940" indent="-479988">
              <a:spcBef>
                <a:spcPts val="0"/>
              </a:spcBef>
              <a:spcAft>
                <a:spcPts val="1600"/>
              </a:spcAft>
              <a:buClr>
                <a:srgbClr val="00AFA3"/>
              </a:buClr>
              <a:buFont typeface="Wingdings" charset="2"/>
              <a:buChar char="§"/>
              <a:tabLst>
                <a:tab pos="8246327" algn="l"/>
              </a:tabLst>
              <a:defRPr sz="2133">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pic>
        <p:nvPicPr>
          <p:cNvPr id="9" name="Picture 8"/>
          <p:cNvPicPr>
            <a:picLocks noChangeAspect="1"/>
          </p:cNvPicPr>
          <p:nvPr userDrawn="1"/>
        </p:nvPicPr>
        <p:blipFill>
          <a:blip r:embed="rId2"/>
          <a:stretch>
            <a:fillRect/>
          </a:stretch>
        </p:blipFill>
        <p:spPr>
          <a:xfrm>
            <a:off x="9719733" y="0"/>
            <a:ext cx="2167467" cy="1439333"/>
          </a:xfrm>
          <a:prstGeom prst="rect">
            <a:avLst/>
          </a:prstGeom>
        </p:spPr>
      </p:pic>
    </p:spTree>
    <p:extLst>
      <p:ext uri="{BB962C8B-B14F-4D97-AF65-F5344CB8AC3E}">
        <p14:creationId xmlns:p14="http://schemas.microsoft.com/office/powerpoint/2010/main" val="1708629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Pic+Head-01">
    <p:spTree>
      <p:nvGrpSpPr>
        <p:cNvPr id="1" name=""/>
        <p:cNvGrpSpPr/>
        <p:nvPr/>
      </p:nvGrpSpPr>
      <p:grpSpPr>
        <a:xfrm>
          <a:off x="0" y="0"/>
          <a:ext cx="0" cy="0"/>
          <a:chOff x="0" y="0"/>
          <a:chExt cx="0" cy="0"/>
        </a:xfrm>
      </p:grpSpPr>
      <p:sp>
        <p:nvSpPr>
          <p:cNvPr id="12" name="Rectangle 11"/>
          <p:cNvSpPr/>
          <p:nvPr userDrawn="1"/>
        </p:nvSpPr>
        <p:spPr>
          <a:xfrm>
            <a:off x="-5979" y="1412776"/>
            <a:ext cx="4080000" cy="4944000"/>
          </a:xfrm>
          <a:prstGeom prst="rect">
            <a:avLst/>
          </a:prstGeom>
          <a:blipFill rotWithShape="1">
            <a:blip r:embed="rId2"/>
            <a:srcRect/>
            <a:stretch>
              <a:fillRect l="-15340" r="-140614" b="-18857"/>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lgn="ctr"/>
            <a:endParaRPr lang="en-US" sz="2400"/>
          </a:p>
        </p:txBody>
      </p:sp>
      <p:sp>
        <p:nvSpPr>
          <p:cNvPr id="7" name="Rectangle 6"/>
          <p:cNvSpPr/>
          <p:nvPr userDrawn="1"/>
        </p:nvSpPr>
        <p:spPr>
          <a:xfrm>
            <a:off x="0" y="-21695"/>
            <a:ext cx="12192000" cy="1439333"/>
          </a:xfrm>
          <a:prstGeom prst="rect">
            <a:avLst/>
          </a:prstGeom>
          <a:solidFill>
            <a:srgbClr val="00589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sp>
        <p:nvSpPr>
          <p:cNvPr id="9" name="Rectangle 8"/>
          <p:cNvSpPr/>
          <p:nvPr userDrawn="1"/>
        </p:nvSpPr>
        <p:spPr>
          <a:xfrm>
            <a:off x="0" y="6311372"/>
            <a:ext cx="12192000" cy="237067"/>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sp>
        <p:nvSpPr>
          <p:cNvPr id="2" name="Title 1"/>
          <p:cNvSpPr>
            <a:spLocks noGrp="1"/>
          </p:cNvSpPr>
          <p:nvPr>
            <p:ph type="title" hasCustomPrompt="1"/>
          </p:nvPr>
        </p:nvSpPr>
        <p:spPr>
          <a:xfrm>
            <a:off x="609600" y="274639"/>
            <a:ext cx="10972800" cy="1143000"/>
          </a:xfrm>
          <a:prstGeom prst="rect">
            <a:avLst/>
          </a:prstGeom>
        </p:spPr>
        <p:txBody>
          <a:bodyPr lIns="0" tIns="0" rIns="0" bIns="0" anchor="ctr" anchorCtr="0"/>
          <a:lstStyle>
            <a:lvl1pPr algn="l">
              <a:defRPr sz="4000">
                <a:solidFill>
                  <a:srgbClr val="FFFFFF"/>
                </a:solidFill>
              </a:defRPr>
            </a:lvl1pPr>
          </a:lstStyle>
          <a:p>
            <a:r>
              <a:rPr lang="ga-IE"/>
              <a:t>Click to Edit Master Title Style</a:t>
            </a:r>
            <a:endParaRPr lang="en-US"/>
          </a:p>
        </p:txBody>
      </p:sp>
      <p:sp>
        <p:nvSpPr>
          <p:cNvPr id="3" name="Content Placeholder 2"/>
          <p:cNvSpPr>
            <a:spLocks noGrp="1"/>
          </p:cNvSpPr>
          <p:nvPr>
            <p:ph idx="1" hasCustomPrompt="1"/>
          </p:nvPr>
        </p:nvSpPr>
        <p:spPr>
          <a:xfrm>
            <a:off x="4655840" y="1796819"/>
            <a:ext cx="6926560" cy="731837"/>
          </a:xfrm>
          <a:prstGeom prst="rect">
            <a:avLst/>
          </a:prstGeom>
        </p:spPr>
        <p:txBody>
          <a:bodyPr lIns="0" tIns="0" rIns="0" bIns="0" anchor="t" anchorCtr="0"/>
          <a:lstStyle>
            <a:lvl1pPr marL="0" indent="0">
              <a:spcBef>
                <a:spcPts val="0"/>
              </a:spcBef>
              <a:spcAft>
                <a:spcPts val="1600"/>
              </a:spcAft>
              <a:buClr>
                <a:srgbClr val="00AFA3"/>
              </a:buClr>
              <a:buFont typeface="Arial"/>
              <a:buNone/>
              <a:defRPr sz="2667">
                <a:solidFill>
                  <a:srgbClr val="00AFA3"/>
                </a:solidFill>
              </a:defRPr>
            </a:lvl1pPr>
            <a:lvl2pPr marL="479988" indent="0">
              <a:spcBef>
                <a:spcPts val="0"/>
              </a:spcBef>
              <a:spcAft>
                <a:spcPts val="1600"/>
              </a:spcAft>
              <a:buClr>
                <a:srgbClr val="00AFA3"/>
              </a:buClr>
              <a:buFont typeface="Arial"/>
              <a:buNone/>
              <a:defRPr sz="2133">
                <a:solidFill>
                  <a:srgbClr val="006DB5"/>
                </a:solidFill>
              </a:defRPr>
            </a:lvl2pPr>
            <a:lvl3pPr marL="959976" indent="0">
              <a:spcBef>
                <a:spcPts val="0"/>
              </a:spcBef>
              <a:spcAft>
                <a:spcPts val="1600"/>
              </a:spcAft>
              <a:buClr>
                <a:srgbClr val="00AFA3"/>
              </a:buClr>
              <a:buFont typeface="Arial"/>
              <a:buNone/>
              <a:defRPr sz="2133">
                <a:solidFill>
                  <a:srgbClr val="006DB5"/>
                </a:solidFill>
              </a:defRPr>
            </a:lvl3pPr>
            <a:lvl4pPr marL="1439964" indent="0">
              <a:spcBef>
                <a:spcPts val="0"/>
              </a:spcBef>
              <a:spcAft>
                <a:spcPts val="1600"/>
              </a:spcAft>
              <a:buClr>
                <a:srgbClr val="00AFA3"/>
              </a:buClr>
              <a:buFont typeface="Arial"/>
              <a:buNone/>
              <a:defRPr sz="2133">
                <a:solidFill>
                  <a:srgbClr val="006DB5"/>
                </a:solidFill>
              </a:defRPr>
            </a:lvl4pPr>
            <a:lvl5pPr marL="1919952" indent="0">
              <a:spcBef>
                <a:spcPts val="0"/>
              </a:spcBef>
              <a:spcAft>
                <a:spcPts val="1600"/>
              </a:spcAft>
              <a:buClr>
                <a:srgbClr val="00AFA3"/>
              </a:buClr>
              <a:buFont typeface="Arial"/>
              <a:buNone/>
              <a:defRPr sz="2133">
                <a:solidFill>
                  <a:srgbClr val="006DB5"/>
                </a:solidFill>
              </a:defRPr>
            </a:lvl5pPr>
          </a:lstStyle>
          <a:p>
            <a:pPr lvl="0"/>
            <a:r>
              <a:rPr lang="ga-IE"/>
              <a:t>Click to Edit Master Text Styles</a:t>
            </a:r>
          </a:p>
        </p:txBody>
      </p:sp>
      <p:sp>
        <p:nvSpPr>
          <p:cNvPr id="10" name="Content Placeholder 2"/>
          <p:cNvSpPr>
            <a:spLocks noGrp="1"/>
          </p:cNvSpPr>
          <p:nvPr>
            <p:ph idx="10"/>
          </p:nvPr>
        </p:nvSpPr>
        <p:spPr>
          <a:xfrm>
            <a:off x="4655840" y="2528655"/>
            <a:ext cx="6926560" cy="3588644"/>
          </a:xfrm>
          <a:prstGeom prst="rect">
            <a:avLst/>
          </a:prstGeom>
        </p:spPr>
        <p:txBody>
          <a:bodyPr lIns="0" tIns="0" rIns="0" bIns="0" anchor="t" anchorCtr="0"/>
          <a:lstStyle>
            <a:lvl1pPr marL="479988" indent="-479988">
              <a:spcBef>
                <a:spcPts val="0"/>
              </a:spcBef>
              <a:spcAft>
                <a:spcPts val="1600"/>
              </a:spcAft>
              <a:buClr>
                <a:srgbClr val="00AFA3"/>
              </a:buClr>
              <a:buFont typeface="Wingdings" charset="2"/>
              <a:buChar char="§"/>
              <a:tabLst>
                <a:tab pos="8246327" algn="l"/>
              </a:tabLst>
              <a:defRPr sz="2133">
                <a:solidFill>
                  <a:srgbClr val="006DB5"/>
                </a:solidFill>
              </a:defRPr>
            </a:lvl1pPr>
            <a:lvl2pPr marL="959976" indent="-479988">
              <a:spcBef>
                <a:spcPts val="0"/>
              </a:spcBef>
              <a:spcAft>
                <a:spcPts val="1600"/>
              </a:spcAft>
              <a:buClr>
                <a:srgbClr val="00AFA3"/>
              </a:buClr>
              <a:buFont typeface="Wingdings" charset="2"/>
              <a:buChar char="§"/>
              <a:tabLst>
                <a:tab pos="8246327" algn="l"/>
              </a:tabLst>
              <a:defRPr sz="2133">
                <a:solidFill>
                  <a:srgbClr val="006DB5"/>
                </a:solidFill>
              </a:defRPr>
            </a:lvl2pPr>
            <a:lvl3pPr marL="1439964" indent="-479988">
              <a:spcBef>
                <a:spcPts val="0"/>
              </a:spcBef>
              <a:spcAft>
                <a:spcPts val="1600"/>
              </a:spcAft>
              <a:buClr>
                <a:srgbClr val="00AFA3"/>
              </a:buClr>
              <a:buFont typeface="Wingdings" charset="2"/>
              <a:buChar char="§"/>
              <a:tabLst>
                <a:tab pos="8246327" algn="l"/>
              </a:tabLst>
              <a:defRPr sz="2133">
                <a:solidFill>
                  <a:srgbClr val="006DB5"/>
                </a:solidFill>
              </a:defRPr>
            </a:lvl3pPr>
            <a:lvl4pPr marL="1919952" indent="-479988">
              <a:spcBef>
                <a:spcPts val="0"/>
              </a:spcBef>
              <a:spcAft>
                <a:spcPts val="1600"/>
              </a:spcAft>
              <a:buClr>
                <a:srgbClr val="00AFA3"/>
              </a:buClr>
              <a:buFont typeface="Wingdings" charset="2"/>
              <a:buChar char="§"/>
              <a:tabLst>
                <a:tab pos="8246327" algn="l"/>
              </a:tabLst>
              <a:defRPr sz="2133">
                <a:solidFill>
                  <a:srgbClr val="006DB5"/>
                </a:solidFill>
              </a:defRPr>
            </a:lvl4pPr>
            <a:lvl5pPr marL="2399940" indent="-479988">
              <a:spcBef>
                <a:spcPts val="0"/>
              </a:spcBef>
              <a:spcAft>
                <a:spcPts val="1600"/>
              </a:spcAft>
              <a:buClr>
                <a:srgbClr val="00AFA3"/>
              </a:buClr>
              <a:buFont typeface="Wingdings" charset="2"/>
              <a:buChar char="§"/>
              <a:tabLst>
                <a:tab pos="8246327" algn="l"/>
              </a:tabLst>
              <a:defRPr sz="2133">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pic>
        <p:nvPicPr>
          <p:cNvPr id="11" name="Picture 10"/>
          <p:cNvPicPr>
            <a:picLocks noChangeAspect="1"/>
          </p:cNvPicPr>
          <p:nvPr userDrawn="1"/>
        </p:nvPicPr>
        <p:blipFill>
          <a:blip r:embed="rId3"/>
          <a:stretch>
            <a:fillRect/>
          </a:stretch>
        </p:blipFill>
        <p:spPr>
          <a:xfrm>
            <a:off x="9719733" y="0"/>
            <a:ext cx="2167467" cy="1439333"/>
          </a:xfrm>
          <a:prstGeom prst="rect">
            <a:avLst/>
          </a:prstGeom>
        </p:spPr>
      </p:pic>
    </p:spTree>
    <p:extLst>
      <p:ext uri="{BB962C8B-B14F-4D97-AF65-F5344CB8AC3E}">
        <p14:creationId xmlns:p14="http://schemas.microsoft.com/office/powerpoint/2010/main" val="2769700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Pic+Head-02">
    <p:spTree>
      <p:nvGrpSpPr>
        <p:cNvPr id="1" name=""/>
        <p:cNvGrpSpPr/>
        <p:nvPr/>
      </p:nvGrpSpPr>
      <p:grpSpPr>
        <a:xfrm>
          <a:off x="0" y="0"/>
          <a:ext cx="0" cy="0"/>
          <a:chOff x="0" y="0"/>
          <a:chExt cx="0" cy="0"/>
        </a:xfrm>
      </p:grpSpPr>
      <p:sp>
        <p:nvSpPr>
          <p:cNvPr id="14" name="Rectangle 13"/>
          <p:cNvSpPr/>
          <p:nvPr userDrawn="1"/>
        </p:nvSpPr>
        <p:spPr>
          <a:xfrm>
            <a:off x="-5979" y="1412776"/>
            <a:ext cx="4080000" cy="4944000"/>
          </a:xfrm>
          <a:prstGeom prst="rect">
            <a:avLst/>
          </a:prstGeom>
          <a:blipFill rotWithShape="1">
            <a:blip r:embed="rId2"/>
            <a:srcRect/>
            <a:stretch>
              <a:fillRect l="-15340" r="-140614" b="-18857"/>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lgn="ctr"/>
            <a:endParaRPr lang="en-US" sz="2400"/>
          </a:p>
        </p:txBody>
      </p:sp>
      <p:sp>
        <p:nvSpPr>
          <p:cNvPr id="11" name="Rectangle 10"/>
          <p:cNvSpPr/>
          <p:nvPr userDrawn="1"/>
        </p:nvSpPr>
        <p:spPr>
          <a:xfrm>
            <a:off x="0" y="6311372"/>
            <a:ext cx="12192000" cy="237067"/>
          </a:xfrm>
          <a:prstGeom prst="rect">
            <a:avLst/>
          </a:prstGeom>
          <a:solidFill>
            <a:srgbClr val="0D588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sp>
        <p:nvSpPr>
          <p:cNvPr id="13" name="Rectangle 12"/>
          <p:cNvSpPr/>
          <p:nvPr userDrawn="1"/>
        </p:nvSpPr>
        <p:spPr>
          <a:xfrm>
            <a:off x="0" y="-21695"/>
            <a:ext cx="12192000" cy="1439333"/>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sp>
        <p:nvSpPr>
          <p:cNvPr id="2" name="Title 1"/>
          <p:cNvSpPr>
            <a:spLocks noGrp="1"/>
          </p:cNvSpPr>
          <p:nvPr>
            <p:ph type="title" hasCustomPrompt="1"/>
          </p:nvPr>
        </p:nvSpPr>
        <p:spPr>
          <a:xfrm>
            <a:off x="609600" y="274639"/>
            <a:ext cx="10972800" cy="1143000"/>
          </a:xfrm>
          <a:prstGeom prst="rect">
            <a:avLst/>
          </a:prstGeom>
        </p:spPr>
        <p:txBody>
          <a:bodyPr lIns="0" tIns="0" rIns="0" bIns="0" anchor="ctr" anchorCtr="0"/>
          <a:lstStyle>
            <a:lvl1pPr algn="l">
              <a:defRPr sz="4000">
                <a:solidFill>
                  <a:srgbClr val="FFFFFF"/>
                </a:solidFill>
              </a:defRPr>
            </a:lvl1pPr>
          </a:lstStyle>
          <a:p>
            <a:r>
              <a:rPr lang="ga-IE"/>
              <a:t>Click to Edit Master Title Style</a:t>
            </a:r>
            <a:endParaRPr lang="en-US"/>
          </a:p>
        </p:txBody>
      </p:sp>
      <p:sp>
        <p:nvSpPr>
          <p:cNvPr id="3" name="Content Placeholder 2"/>
          <p:cNvSpPr>
            <a:spLocks noGrp="1"/>
          </p:cNvSpPr>
          <p:nvPr>
            <p:ph idx="1" hasCustomPrompt="1"/>
          </p:nvPr>
        </p:nvSpPr>
        <p:spPr>
          <a:xfrm>
            <a:off x="4655840" y="1796819"/>
            <a:ext cx="6926560" cy="731837"/>
          </a:xfrm>
          <a:prstGeom prst="rect">
            <a:avLst/>
          </a:prstGeom>
        </p:spPr>
        <p:txBody>
          <a:bodyPr lIns="0" tIns="0" rIns="0" bIns="0" anchor="t" anchorCtr="0"/>
          <a:lstStyle>
            <a:lvl1pPr marL="0" indent="0">
              <a:spcBef>
                <a:spcPts val="0"/>
              </a:spcBef>
              <a:spcAft>
                <a:spcPts val="1600"/>
              </a:spcAft>
              <a:buClr>
                <a:srgbClr val="00AFA3"/>
              </a:buClr>
              <a:buFont typeface="Arial"/>
              <a:buNone/>
              <a:defRPr sz="2667">
                <a:solidFill>
                  <a:srgbClr val="006DB5"/>
                </a:solidFill>
              </a:defRPr>
            </a:lvl1pPr>
            <a:lvl2pPr marL="479988" indent="0">
              <a:spcBef>
                <a:spcPts val="0"/>
              </a:spcBef>
              <a:spcAft>
                <a:spcPts val="1600"/>
              </a:spcAft>
              <a:buClr>
                <a:srgbClr val="00AFA3"/>
              </a:buClr>
              <a:buFont typeface="Arial"/>
              <a:buNone/>
              <a:defRPr sz="2133">
                <a:solidFill>
                  <a:srgbClr val="006DB5"/>
                </a:solidFill>
              </a:defRPr>
            </a:lvl2pPr>
            <a:lvl3pPr marL="959976" indent="0">
              <a:spcBef>
                <a:spcPts val="0"/>
              </a:spcBef>
              <a:spcAft>
                <a:spcPts val="1600"/>
              </a:spcAft>
              <a:buClr>
                <a:srgbClr val="00AFA3"/>
              </a:buClr>
              <a:buFont typeface="Arial"/>
              <a:buNone/>
              <a:defRPr sz="2133">
                <a:solidFill>
                  <a:srgbClr val="006DB5"/>
                </a:solidFill>
              </a:defRPr>
            </a:lvl3pPr>
            <a:lvl4pPr marL="1439964" indent="0">
              <a:spcBef>
                <a:spcPts val="0"/>
              </a:spcBef>
              <a:spcAft>
                <a:spcPts val="1600"/>
              </a:spcAft>
              <a:buClr>
                <a:srgbClr val="00AFA3"/>
              </a:buClr>
              <a:buFont typeface="Arial"/>
              <a:buNone/>
              <a:defRPr sz="2133">
                <a:solidFill>
                  <a:srgbClr val="006DB5"/>
                </a:solidFill>
              </a:defRPr>
            </a:lvl4pPr>
            <a:lvl5pPr marL="1919952" indent="0">
              <a:spcBef>
                <a:spcPts val="0"/>
              </a:spcBef>
              <a:spcAft>
                <a:spcPts val="1600"/>
              </a:spcAft>
              <a:buClr>
                <a:srgbClr val="00AFA3"/>
              </a:buClr>
              <a:buFont typeface="Arial"/>
              <a:buNone/>
              <a:defRPr sz="2133">
                <a:solidFill>
                  <a:srgbClr val="006DB5"/>
                </a:solidFill>
              </a:defRPr>
            </a:lvl5pPr>
          </a:lstStyle>
          <a:p>
            <a:pPr lvl="0"/>
            <a:r>
              <a:rPr lang="ga-IE"/>
              <a:t>Click to Edit Master Text Styles</a:t>
            </a:r>
          </a:p>
        </p:txBody>
      </p:sp>
      <p:sp>
        <p:nvSpPr>
          <p:cNvPr id="10" name="Content Placeholder 2"/>
          <p:cNvSpPr>
            <a:spLocks noGrp="1"/>
          </p:cNvSpPr>
          <p:nvPr>
            <p:ph idx="10"/>
          </p:nvPr>
        </p:nvSpPr>
        <p:spPr>
          <a:xfrm>
            <a:off x="4655840" y="2528655"/>
            <a:ext cx="6926560" cy="3588644"/>
          </a:xfrm>
          <a:prstGeom prst="rect">
            <a:avLst/>
          </a:prstGeom>
        </p:spPr>
        <p:txBody>
          <a:bodyPr lIns="0" tIns="0" rIns="0" bIns="0" anchor="t" anchorCtr="0"/>
          <a:lstStyle>
            <a:lvl1pPr marL="479988" indent="-479988">
              <a:spcBef>
                <a:spcPts val="0"/>
              </a:spcBef>
              <a:spcAft>
                <a:spcPts val="1600"/>
              </a:spcAft>
              <a:buClr>
                <a:srgbClr val="00AFA3"/>
              </a:buClr>
              <a:buFont typeface="Wingdings" charset="2"/>
              <a:buChar char="§"/>
              <a:tabLst>
                <a:tab pos="8246327" algn="l"/>
              </a:tabLst>
              <a:defRPr sz="2133">
                <a:solidFill>
                  <a:srgbClr val="006DB5"/>
                </a:solidFill>
              </a:defRPr>
            </a:lvl1pPr>
            <a:lvl2pPr marL="959976" indent="-479988">
              <a:spcBef>
                <a:spcPts val="0"/>
              </a:spcBef>
              <a:spcAft>
                <a:spcPts val="1600"/>
              </a:spcAft>
              <a:buClr>
                <a:srgbClr val="00AFA3"/>
              </a:buClr>
              <a:buFont typeface="Wingdings" charset="2"/>
              <a:buChar char="§"/>
              <a:tabLst>
                <a:tab pos="8246327" algn="l"/>
              </a:tabLst>
              <a:defRPr sz="2133">
                <a:solidFill>
                  <a:srgbClr val="006DB5"/>
                </a:solidFill>
              </a:defRPr>
            </a:lvl2pPr>
            <a:lvl3pPr marL="1439964" indent="-479988">
              <a:spcBef>
                <a:spcPts val="0"/>
              </a:spcBef>
              <a:spcAft>
                <a:spcPts val="1600"/>
              </a:spcAft>
              <a:buClr>
                <a:srgbClr val="00AFA3"/>
              </a:buClr>
              <a:buFont typeface="Wingdings" charset="2"/>
              <a:buChar char="§"/>
              <a:tabLst>
                <a:tab pos="8246327" algn="l"/>
              </a:tabLst>
              <a:defRPr sz="2133">
                <a:solidFill>
                  <a:srgbClr val="006DB5"/>
                </a:solidFill>
              </a:defRPr>
            </a:lvl3pPr>
            <a:lvl4pPr marL="1919952" indent="-479988">
              <a:spcBef>
                <a:spcPts val="0"/>
              </a:spcBef>
              <a:spcAft>
                <a:spcPts val="1600"/>
              </a:spcAft>
              <a:buClr>
                <a:srgbClr val="00AFA3"/>
              </a:buClr>
              <a:buFont typeface="Wingdings" charset="2"/>
              <a:buChar char="§"/>
              <a:tabLst>
                <a:tab pos="8246327" algn="l"/>
              </a:tabLst>
              <a:defRPr sz="2133">
                <a:solidFill>
                  <a:srgbClr val="006DB5"/>
                </a:solidFill>
              </a:defRPr>
            </a:lvl4pPr>
            <a:lvl5pPr marL="2399940" indent="-479988">
              <a:spcBef>
                <a:spcPts val="0"/>
              </a:spcBef>
              <a:spcAft>
                <a:spcPts val="1600"/>
              </a:spcAft>
              <a:buClr>
                <a:srgbClr val="00AFA3"/>
              </a:buClr>
              <a:buFont typeface="Wingdings" charset="2"/>
              <a:buChar char="§"/>
              <a:tabLst>
                <a:tab pos="8246327" algn="l"/>
              </a:tabLst>
              <a:defRPr sz="2133">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pic>
        <p:nvPicPr>
          <p:cNvPr id="9" name="Picture 8"/>
          <p:cNvPicPr>
            <a:picLocks noChangeAspect="1"/>
          </p:cNvPicPr>
          <p:nvPr userDrawn="1"/>
        </p:nvPicPr>
        <p:blipFill>
          <a:blip r:embed="rId3"/>
          <a:stretch>
            <a:fillRect/>
          </a:stretch>
        </p:blipFill>
        <p:spPr>
          <a:xfrm>
            <a:off x="9719733" y="0"/>
            <a:ext cx="2167467" cy="1439333"/>
          </a:xfrm>
          <a:prstGeom prst="rect">
            <a:avLst/>
          </a:prstGeom>
        </p:spPr>
      </p:pic>
    </p:spTree>
    <p:extLst>
      <p:ext uri="{BB962C8B-B14F-4D97-AF65-F5344CB8AC3E}">
        <p14:creationId xmlns:p14="http://schemas.microsoft.com/office/powerpoint/2010/main" val="2827274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84509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18001" y="-21696"/>
            <a:ext cx="7899399" cy="2526357"/>
          </a:xfrm>
        </p:spPr>
        <p:txBody>
          <a:bodyPr/>
          <a:lstStyle/>
          <a:p>
            <a:r>
              <a:rPr lang="en-US" sz="4400" dirty="0"/>
              <a:t>Environment and agriculture</a:t>
            </a:r>
            <a:br>
              <a:rPr lang="en-US" sz="4400" dirty="0"/>
            </a:br>
            <a:endParaRPr lang="en-US" sz="3600" i="1" dirty="0"/>
          </a:p>
        </p:txBody>
      </p:sp>
      <p:sp>
        <p:nvSpPr>
          <p:cNvPr id="3" name="Text Placeholder 2"/>
          <p:cNvSpPr>
            <a:spLocks noGrp="1"/>
          </p:cNvSpPr>
          <p:nvPr>
            <p:ph type="body" sz="quarter" idx="10"/>
          </p:nvPr>
        </p:nvSpPr>
        <p:spPr>
          <a:xfrm>
            <a:off x="4318000" y="5709116"/>
            <a:ext cx="7920000" cy="1148885"/>
          </a:xfrm>
        </p:spPr>
        <p:txBody>
          <a:bodyPr>
            <a:normAutofit/>
          </a:bodyPr>
          <a:lstStyle/>
          <a:p>
            <a:r>
              <a:rPr lang="en-US" dirty="0"/>
              <a:t>J Deakin, AM Ryan, D Styles, B Hyde</a:t>
            </a:r>
          </a:p>
          <a:p>
            <a:r>
              <a:rPr lang="en-US" i="1" dirty="0"/>
              <a:t>With thanks to reviewers from Teagasc, DAFM, NPWS, ATU, EPA</a:t>
            </a:r>
          </a:p>
        </p:txBody>
      </p:sp>
      <p:pic>
        <p:nvPicPr>
          <p:cNvPr id="6" name="Picture 5" descr="A group of cows in a field&#10;&#10;Description automatically generated">
            <a:extLst>
              <a:ext uri="{FF2B5EF4-FFF2-40B4-BE49-F238E27FC236}">
                <a16:creationId xmlns:a16="http://schemas.microsoft.com/office/drawing/2014/main" id="{B779D4BB-A46C-3F04-3BFF-F316E3BBB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6984" y="1380963"/>
            <a:ext cx="5461431" cy="4096074"/>
          </a:xfrm>
          <a:prstGeom prst="rect">
            <a:avLst/>
          </a:prstGeom>
        </p:spPr>
      </p:pic>
    </p:spTree>
    <p:extLst>
      <p:ext uri="{BB962C8B-B14F-4D97-AF65-F5344CB8AC3E}">
        <p14:creationId xmlns:p14="http://schemas.microsoft.com/office/powerpoint/2010/main" val="2430994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817F3-036A-D6EF-C89D-A6F84D51769F}"/>
              </a:ext>
            </a:extLst>
          </p:cNvPr>
          <p:cNvSpPr/>
          <p:nvPr/>
        </p:nvSpPr>
        <p:spPr>
          <a:xfrm>
            <a:off x="0" y="6219825"/>
            <a:ext cx="12287247" cy="7458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53260BB6-E640-F02F-6CCA-585A4D063170}"/>
              </a:ext>
            </a:extLst>
          </p:cNvPr>
          <p:cNvSpPr>
            <a:spLocks noGrp="1"/>
          </p:cNvSpPr>
          <p:nvPr>
            <p:ph type="title"/>
          </p:nvPr>
        </p:nvSpPr>
        <p:spPr/>
        <p:txBody>
          <a:bodyPr/>
          <a:lstStyle/>
          <a:p>
            <a:r>
              <a:rPr lang="en-IE" dirty="0"/>
              <a:t>Will they deliver?</a:t>
            </a:r>
          </a:p>
        </p:txBody>
      </p:sp>
      <p:sp>
        <p:nvSpPr>
          <p:cNvPr id="3" name="Content Placeholder 3">
            <a:extLst>
              <a:ext uri="{FF2B5EF4-FFF2-40B4-BE49-F238E27FC236}">
                <a16:creationId xmlns:a16="http://schemas.microsoft.com/office/drawing/2014/main" id="{8CE8566F-703B-AD30-3182-D6E036C9BB0F}"/>
              </a:ext>
            </a:extLst>
          </p:cNvPr>
          <p:cNvSpPr txBox="1">
            <a:spLocks/>
          </p:cNvSpPr>
          <p:nvPr/>
        </p:nvSpPr>
        <p:spPr>
          <a:xfrm>
            <a:off x="236306" y="1793287"/>
            <a:ext cx="7715892" cy="5064713"/>
          </a:xfrm>
          <a:prstGeom prst="rect">
            <a:avLst/>
          </a:prstGeom>
        </p:spPr>
        <p:txBody>
          <a:bodyPr lIns="0" tIns="0" rIns="0" bIns="0" anchor="t" anchorCtr="0"/>
          <a:lstStyle>
            <a:lvl1pPr marL="479988"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1pPr>
            <a:lvl2pPr marL="959976"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2pPr>
            <a:lvl3pPr marL="1439964"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3pPr>
            <a:lvl4pPr marL="1919952"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4pPr>
            <a:lvl5pPr marL="2399940"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IE" sz="2400" b="1" dirty="0"/>
              <a:t>Significant progress is being made</a:t>
            </a:r>
          </a:p>
          <a:p>
            <a:r>
              <a:rPr lang="en-IE" sz="2400" dirty="0"/>
              <a:t>Currently not on track. No evidence that the current measures are enough. Focus on efficiency. </a:t>
            </a:r>
          </a:p>
          <a:p>
            <a:r>
              <a:rPr lang="en-IE" sz="2400" dirty="0"/>
              <a:t>We know broadly what has to be done for short term targets. Needs a step up in implementation</a:t>
            </a:r>
          </a:p>
          <a:p>
            <a:r>
              <a:rPr lang="en-IE" sz="2400" dirty="0"/>
              <a:t>Actions need to be quantifiable, recorded, tracked and evaluated to determine effectiveness – looking backwards and forwards</a:t>
            </a:r>
          </a:p>
          <a:p>
            <a:r>
              <a:rPr lang="en-IE" sz="2400" dirty="0"/>
              <a:t>Needs a collaborative, integrated, accountable, whole of sector approach. Policy integration and coherence is a challenge</a:t>
            </a:r>
          </a:p>
          <a:p>
            <a:pPr marL="0" indent="0">
              <a:buNone/>
            </a:pPr>
            <a:endParaRPr lang="en-IE" sz="2400" dirty="0"/>
          </a:p>
          <a:p>
            <a:endParaRPr lang="en-IE" sz="2400" dirty="0"/>
          </a:p>
          <a:p>
            <a:endParaRPr lang="en-IE" sz="2400" dirty="0"/>
          </a:p>
          <a:p>
            <a:pPr lvl="1"/>
            <a:endParaRPr lang="en-IE" sz="2400" dirty="0">
              <a:solidFill>
                <a:schemeClr val="tx2">
                  <a:lumMod val="50000"/>
                </a:schemeClr>
              </a:solidFill>
            </a:endParaRPr>
          </a:p>
          <a:p>
            <a:pPr marL="0" indent="0">
              <a:buFont typeface="Wingdings" charset="2"/>
              <a:buNone/>
            </a:pPr>
            <a:endParaRPr lang="en-IE" sz="2400" dirty="0">
              <a:solidFill>
                <a:schemeClr val="tx2">
                  <a:lumMod val="50000"/>
                </a:schemeClr>
              </a:solidFill>
            </a:endParaRPr>
          </a:p>
        </p:txBody>
      </p:sp>
      <p:pic>
        <p:nvPicPr>
          <p:cNvPr id="5" name="Picture 4" descr="A cow standing in a field&#10;&#10;Description automatically generated">
            <a:extLst>
              <a:ext uri="{FF2B5EF4-FFF2-40B4-BE49-F238E27FC236}">
                <a16:creationId xmlns:a16="http://schemas.microsoft.com/office/drawing/2014/main" id="{DDF47B5C-CE02-D8CB-C230-F780A28C0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719317" y="2360292"/>
            <a:ext cx="4536040" cy="3402030"/>
          </a:xfrm>
          <a:prstGeom prst="rect">
            <a:avLst/>
          </a:prstGeom>
        </p:spPr>
      </p:pic>
    </p:spTree>
    <p:extLst>
      <p:ext uri="{BB962C8B-B14F-4D97-AF65-F5344CB8AC3E}">
        <p14:creationId xmlns:p14="http://schemas.microsoft.com/office/powerpoint/2010/main" val="1778779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817F3-036A-D6EF-C89D-A6F84D51769F}"/>
              </a:ext>
            </a:extLst>
          </p:cNvPr>
          <p:cNvSpPr/>
          <p:nvPr/>
        </p:nvSpPr>
        <p:spPr>
          <a:xfrm>
            <a:off x="0" y="6219825"/>
            <a:ext cx="12287247" cy="7458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53260BB6-E640-F02F-6CCA-585A4D063170}"/>
              </a:ext>
            </a:extLst>
          </p:cNvPr>
          <p:cNvSpPr>
            <a:spLocks noGrp="1"/>
          </p:cNvSpPr>
          <p:nvPr>
            <p:ph type="title"/>
          </p:nvPr>
        </p:nvSpPr>
        <p:spPr/>
        <p:txBody>
          <a:bodyPr/>
          <a:lstStyle/>
          <a:p>
            <a:r>
              <a:rPr lang="en-IE" dirty="0"/>
              <a:t>Farming for the future?</a:t>
            </a:r>
          </a:p>
        </p:txBody>
      </p:sp>
      <p:sp>
        <p:nvSpPr>
          <p:cNvPr id="3" name="Content Placeholder 3">
            <a:extLst>
              <a:ext uri="{FF2B5EF4-FFF2-40B4-BE49-F238E27FC236}">
                <a16:creationId xmlns:a16="http://schemas.microsoft.com/office/drawing/2014/main" id="{8CE8566F-703B-AD30-3182-D6E036C9BB0F}"/>
              </a:ext>
            </a:extLst>
          </p:cNvPr>
          <p:cNvSpPr txBox="1">
            <a:spLocks/>
          </p:cNvSpPr>
          <p:nvPr/>
        </p:nvSpPr>
        <p:spPr>
          <a:xfrm>
            <a:off x="164387" y="1608352"/>
            <a:ext cx="8167955" cy="5064713"/>
          </a:xfrm>
          <a:prstGeom prst="rect">
            <a:avLst/>
          </a:prstGeom>
        </p:spPr>
        <p:txBody>
          <a:bodyPr lIns="0" tIns="0" rIns="0" bIns="0" anchor="t" anchorCtr="0"/>
          <a:lstStyle>
            <a:lvl1pPr marL="479988"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1pPr>
            <a:lvl2pPr marL="959976"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2pPr>
            <a:lvl3pPr marL="1439964"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3pPr>
            <a:lvl4pPr marL="1919952"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4pPr>
            <a:lvl5pPr marL="2399940"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IE" sz="2400" dirty="0"/>
              <a:t>A shared long-term vision for landscape and food system, to deliver all ecosystem services is needed </a:t>
            </a:r>
          </a:p>
          <a:p>
            <a:r>
              <a:rPr lang="en-IE" sz="2400" dirty="0"/>
              <a:t>Set clear trajectories reflecting the scale and pace needed – transformational change. Track progress and evaluate</a:t>
            </a:r>
          </a:p>
          <a:p>
            <a:r>
              <a:rPr lang="en-IE" sz="2400" dirty="0"/>
              <a:t>Farm in harmony with nature and safe limits of healthy functioning ecosystems. Build resilience to adapt to climate change impacts. </a:t>
            </a:r>
          </a:p>
          <a:p>
            <a:r>
              <a:rPr lang="en-IE" sz="2400" dirty="0"/>
              <a:t>Capitalise on the circular bioeconomy opportunities. Reduce food waste</a:t>
            </a:r>
          </a:p>
          <a:p>
            <a:r>
              <a:rPr lang="en-IE" sz="2400" dirty="0"/>
              <a:t>Support landholders to make necessary changes. Fair returns for farmers. Just transition</a:t>
            </a:r>
          </a:p>
          <a:p>
            <a:endParaRPr lang="en-IE" sz="2400" dirty="0"/>
          </a:p>
          <a:p>
            <a:endParaRPr lang="en-IE" sz="2400" dirty="0"/>
          </a:p>
          <a:p>
            <a:endParaRPr lang="en-IE" sz="2400" dirty="0"/>
          </a:p>
          <a:p>
            <a:endParaRPr lang="en-IE" sz="2400" dirty="0"/>
          </a:p>
          <a:p>
            <a:pPr lvl="1"/>
            <a:endParaRPr lang="en-IE" sz="2400" dirty="0">
              <a:solidFill>
                <a:schemeClr val="tx2">
                  <a:lumMod val="50000"/>
                </a:schemeClr>
              </a:solidFill>
            </a:endParaRPr>
          </a:p>
          <a:p>
            <a:pPr marL="0" indent="0">
              <a:buFont typeface="Wingdings" charset="2"/>
              <a:buNone/>
            </a:pPr>
            <a:endParaRPr lang="en-IE" sz="2400" dirty="0">
              <a:solidFill>
                <a:schemeClr val="tx2">
                  <a:lumMod val="50000"/>
                </a:schemeClr>
              </a:solidFill>
            </a:endParaRPr>
          </a:p>
        </p:txBody>
      </p:sp>
      <p:pic>
        <p:nvPicPr>
          <p:cNvPr id="5" name="Picture 4" descr="A landscape with a road and trees&#10;&#10;Description automatically generated with medium confidence">
            <a:extLst>
              <a:ext uri="{FF2B5EF4-FFF2-40B4-BE49-F238E27FC236}">
                <a16:creationId xmlns:a16="http://schemas.microsoft.com/office/drawing/2014/main" id="{FEBECCC3-83AD-3705-565F-952F2A08A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849029" y="2451251"/>
            <a:ext cx="4587411" cy="3440558"/>
          </a:xfrm>
          <a:prstGeom prst="rect">
            <a:avLst/>
          </a:prstGeom>
        </p:spPr>
      </p:pic>
    </p:spTree>
    <p:extLst>
      <p:ext uri="{BB962C8B-B14F-4D97-AF65-F5344CB8AC3E}">
        <p14:creationId xmlns:p14="http://schemas.microsoft.com/office/powerpoint/2010/main" val="1075568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817F3-036A-D6EF-C89D-A6F84D51769F}"/>
              </a:ext>
            </a:extLst>
          </p:cNvPr>
          <p:cNvSpPr/>
          <p:nvPr/>
        </p:nvSpPr>
        <p:spPr>
          <a:xfrm>
            <a:off x="0" y="6219825"/>
            <a:ext cx="12287247" cy="7458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53260BB6-E640-F02F-6CCA-585A4D063170}"/>
              </a:ext>
            </a:extLst>
          </p:cNvPr>
          <p:cNvSpPr>
            <a:spLocks noGrp="1"/>
          </p:cNvSpPr>
          <p:nvPr>
            <p:ph type="title"/>
          </p:nvPr>
        </p:nvSpPr>
        <p:spPr>
          <a:xfrm>
            <a:off x="770562" y="274639"/>
            <a:ext cx="10811838" cy="1143000"/>
          </a:xfrm>
        </p:spPr>
        <p:txBody>
          <a:bodyPr/>
          <a:lstStyle/>
          <a:p>
            <a:r>
              <a:rPr lang="en-IE" dirty="0"/>
              <a:t>Key messages</a:t>
            </a:r>
          </a:p>
        </p:txBody>
      </p:sp>
      <p:pic>
        <p:nvPicPr>
          <p:cNvPr id="4" name="Picture 3" descr="A screenshot of a text message&#10;&#10;Description automatically generated">
            <a:extLst>
              <a:ext uri="{FF2B5EF4-FFF2-40B4-BE49-F238E27FC236}">
                <a16:creationId xmlns:a16="http://schemas.microsoft.com/office/drawing/2014/main" id="{578F8095-09FD-7AAA-A9F7-4989D8052825}"/>
              </a:ext>
            </a:extLst>
          </p:cNvPr>
          <p:cNvPicPr>
            <a:picLocks noChangeAspect="1"/>
          </p:cNvPicPr>
          <p:nvPr/>
        </p:nvPicPr>
        <p:blipFill>
          <a:blip r:embed="rId2"/>
          <a:stretch>
            <a:fillRect/>
          </a:stretch>
        </p:blipFill>
        <p:spPr>
          <a:xfrm>
            <a:off x="102467" y="2414426"/>
            <a:ext cx="8074074" cy="3174715"/>
          </a:xfrm>
          <a:prstGeom prst="rect">
            <a:avLst/>
          </a:prstGeom>
        </p:spPr>
      </p:pic>
      <p:pic>
        <p:nvPicPr>
          <p:cNvPr id="9" name="Picture 8" descr="A stream of water with mossy rocks and trees&#10;&#10;Description automatically generated">
            <a:extLst>
              <a:ext uri="{FF2B5EF4-FFF2-40B4-BE49-F238E27FC236}">
                <a16:creationId xmlns:a16="http://schemas.microsoft.com/office/drawing/2014/main" id="{9D0671C1-2948-3DA1-E0AA-CADC794DD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29711" y="2295751"/>
            <a:ext cx="4659330" cy="3494498"/>
          </a:xfrm>
          <a:prstGeom prst="rect">
            <a:avLst/>
          </a:prstGeom>
        </p:spPr>
      </p:pic>
    </p:spTree>
    <p:extLst>
      <p:ext uri="{BB962C8B-B14F-4D97-AF65-F5344CB8AC3E}">
        <p14:creationId xmlns:p14="http://schemas.microsoft.com/office/powerpoint/2010/main" val="2991193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817F3-036A-D6EF-C89D-A6F84D51769F}"/>
              </a:ext>
            </a:extLst>
          </p:cNvPr>
          <p:cNvSpPr/>
          <p:nvPr/>
        </p:nvSpPr>
        <p:spPr>
          <a:xfrm>
            <a:off x="0" y="6219825"/>
            <a:ext cx="12287247" cy="7458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53260BB6-E640-F02F-6CCA-585A4D063170}"/>
              </a:ext>
            </a:extLst>
          </p:cNvPr>
          <p:cNvSpPr>
            <a:spLocks noGrp="1"/>
          </p:cNvSpPr>
          <p:nvPr>
            <p:ph type="title"/>
          </p:nvPr>
        </p:nvSpPr>
        <p:spPr/>
        <p:txBody>
          <a:bodyPr/>
          <a:lstStyle/>
          <a:p>
            <a:r>
              <a:rPr lang="en-IE" dirty="0"/>
              <a:t>Outline of the chapter</a:t>
            </a:r>
          </a:p>
        </p:txBody>
      </p:sp>
      <p:sp>
        <p:nvSpPr>
          <p:cNvPr id="3" name="Content Placeholder 3">
            <a:extLst>
              <a:ext uri="{FF2B5EF4-FFF2-40B4-BE49-F238E27FC236}">
                <a16:creationId xmlns:a16="http://schemas.microsoft.com/office/drawing/2014/main" id="{8CE8566F-703B-AD30-3182-D6E036C9BB0F}"/>
              </a:ext>
            </a:extLst>
          </p:cNvPr>
          <p:cNvSpPr txBox="1">
            <a:spLocks/>
          </p:cNvSpPr>
          <p:nvPr/>
        </p:nvSpPr>
        <p:spPr>
          <a:xfrm>
            <a:off x="773625" y="2396309"/>
            <a:ext cx="6202527" cy="3588644"/>
          </a:xfrm>
          <a:prstGeom prst="rect">
            <a:avLst/>
          </a:prstGeom>
        </p:spPr>
        <p:txBody>
          <a:bodyPr lIns="0" tIns="0" rIns="0" bIns="0" anchor="t" anchorCtr="0"/>
          <a:lstStyle>
            <a:lvl1pPr marL="479988"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1pPr>
            <a:lvl2pPr marL="959976"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2pPr>
            <a:lvl3pPr marL="1439964"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3pPr>
            <a:lvl4pPr marL="1919952"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4pPr>
            <a:lvl5pPr marL="2399940"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IE" sz="2600" dirty="0"/>
              <a:t>Overview of the agricultural sector</a:t>
            </a:r>
          </a:p>
          <a:p>
            <a:r>
              <a:rPr lang="en-IE" sz="2600" dirty="0"/>
              <a:t>Challenges with the Food System </a:t>
            </a:r>
          </a:p>
          <a:p>
            <a:r>
              <a:rPr lang="en-IE" sz="2600" dirty="0"/>
              <a:t>Environmental challenges</a:t>
            </a:r>
          </a:p>
          <a:p>
            <a:r>
              <a:rPr lang="en-IE" sz="2600" dirty="0"/>
              <a:t>Plans and programmes in place</a:t>
            </a:r>
          </a:p>
          <a:p>
            <a:r>
              <a:rPr lang="en-IE" sz="2600" dirty="0"/>
              <a:t>Will they deliver?</a:t>
            </a:r>
          </a:p>
          <a:p>
            <a:r>
              <a:rPr lang="en-IE" sz="2600" dirty="0"/>
              <a:t>Key messages</a:t>
            </a:r>
          </a:p>
          <a:p>
            <a:pPr lvl="1"/>
            <a:endParaRPr lang="en-IE" sz="2600" dirty="0">
              <a:solidFill>
                <a:schemeClr val="tx2">
                  <a:lumMod val="50000"/>
                </a:schemeClr>
              </a:solidFill>
            </a:endParaRPr>
          </a:p>
          <a:p>
            <a:pPr marL="0" indent="0">
              <a:buFont typeface="Wingdings" charset="2"/>
              <a:buNone/>
            </a:pPr>
            <a:endParaRPr lang="en-IE" sz="2600" dirty="0">
              <a:solidFill>
                <a:schemeClr val="tx2">
                  <a:lumMod val="50000"/>
                </a:schemeClr>
              </a:solidFill>
            </a:endParaRPr>
          </a:p>
        </p:txBody>
      </p:sp>
      <p:pic>
        <p:nvPicPr>
          <p:cNvPr id="5" name="Content Placeholder 8" descr="A field with a solar panel and wind turbines&#10;&#10;Description automatically generated">
            <a:extLst>
              <a:ext uri="{FF2B5EF4-FFF2-40B4-BE49-F238E27FC236}">
                <a16:creationId xmlns:a16="http://schemas.microsoft.com/office/drawing/2014/main" id="{00B0977B-5FCC-C9D6-C23B-9CCC934FD163}"/>
              </a:ext>
            </a:extLst>
          </p:cNvPr>
          <p:cNvPicPr>
            <a:picLocks noChangeAspect="1"/>
          </p:cNvPicPr>
          <p:nvPr/>
        </p:nvPicPr>
        <p:blipFill>
          <a:blip r:embed="rId2"/>
          <a:stretch>
            <a:fillRect/>
          </a:stretch>
        </p:blipFill>
        <p:spPr>
          <a:xfrm>
            <a:off x="7914887" y="1523263"/>
            <a:ext cx="3339101" cy="5334737"/>
          </a:xfrm>
          <a:prstGeom prst="rect">
            <a:avLst/>
          </a:prstGeom>
        </p:spPr>
      </p:pic>
    </p:spTree>
    <p:extLst>
      <p:ext uri="{BB962C8B-B14F-4D97-AF65-F5344CB8AC3E}">
        <p14:creationId xmlns:p14="http://schemas.microsoft.com/office/powerpoint/2010/main" val="616515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817F3-036A-D6EF-C89D-A6F84D51769F}"/>
              </a:ext>
            </a:extLst>
          </p:cNvPr>
          <p:cNvSpPr/>
          <p:nvPr/>
        </p:nvSpPr>
        <p:spPr>
          <a:xfrm>
            <a:off x="0" y="6219825"/>
            <a:ext cx="12287247" cy="7458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53260BB6-E640-F02F-6CCA-585A4D063170}"/>
              </a:ext>
            </a:extLst>
          </p:cNvPr>
          <p:cNvSpPr>
            <a:spLocks noGrp="1"/>
          </p:cNvSpPr>
          <p:nvPr>
            <p:ph type="title"/>
          </p:nvPr>
        </p:nvSpPr>
        <p:spPr>
          <a:xfrm>
            <a:off x="609600" y="149774"/>
            <a:ext cx="10972800" cy="1143000"/>
          </a:xfrm>
        </p:spPr>
        <p:txBody>
          <a:bodyPr/>
          <a:lstStyle/>
          <a:p>
            <a:r>
              <a:rPr lang="en-IE" dirty="0"/>
              <a:t>Farming in Ireland</a:t>
            </a:r>
          </a:p>
        </p:txBody>
      </p:sp>
      <p:sp>
        <p:nvSpPr>
          <p:cNvPr id="7" name="TextBox 6">
            <a:extLst>
              <a:ext uri="{FF2B5EF4-FFF2-40B4-BE49-F238E27FC236}">
                <a16:creationId xmlns:a16="http://schemas.microsoft.com/office/drawing/2014/main" id="{82D86972-6CA8-E623-6DC4-4F5A101A85C9}"/>
              </a:ext>
            </a:extLst>
          </p:cNvPr>
          <p:cNvSpPr txBox="1"/>
          <p:nvPr/>
        </p:nvSpPr>
        <p:spPr>
          <a:xfrm flipH="1">
            <a:off x="7489370" y="3501250"/>
            <a:ext cx="4312784" cy="3293209"/>
          </a:xfrm>
          <a:prstGeom prst="rect">
            <a:avLst/>
          </a:prstGeom>
          <a:solidFill>
            <a:schemeClr val="accent2">
              <a:lumMod val="20000"/>
              <a:lumOff val="80000"/>
            </a:schemeClr>
          </a:solidFill>
          <a:ln>
            <a:solidFill>
              <a:schemeClr val="accent1"/>
            </a:solidFill>
          </a:ln>
        </p:spPr>
        <p:txBody>
          <a:bodyPr wrap="square" rtlCol="0">
            <a:spAutoFit/>
          </a:bodyPr>
          <a:lstStyle/>
          <a:p>
            <a:pPr marL="285750" indent="-285750">
              <a:buFont typeface="Arial" panose="020B0604020202020204" pitchFamily="34" charset="0"/>
              <a:buChar char="•"/>
            </a:pPr>
            <a:r>
              <a:rPr lang="en-IE" sz="2600" dirty="0">
                <a:latin typeface="Calibri" panose="020F0502020204030204" pitchFamily="34" charset="0"/>
                <a:cs typeface="Calibri" panose="020F0502020204030204" pitchFamily="34" charset="0"/>
              </a:rPr>
              <a:t>€18.8 Billion in exports to 180 countries (2022)</a:t>
            </a:r>
          </a:p>
          <a:p>
            <a:endParaRPr lang="en-IE" sz="2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E" sz="2600" dirty="0">
                <a:latin typeface="Calibri" panose="020F0502020204030204" pitchFamily="34" charset="0"/>
                <a:cs typeface="Calibri" panose="020F0502020204030204" pitchFamily="34" charset="0"/>
              </a:rPr>
              <a:t>Food and drink exports = 38% all exports (2020)</a:t>
            </a:r>
          </a:p>
          <a:p>
            <a:pPr marL="285750" indent="-285750">
              <a:buFont typeface="Arial" panose="020B0604020202020204" pitchFamily="34" charset="0"/>
              <a:buChar char="•"/>
            </a:pPr>
            <a:endParaRPr lang="en-IE" sz="2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E" sz="2600" dirty="0">
                <a:latin typeface="Calibri" panose="020F0502020204030204" pitchFamily="34" charset="0"/>
                <a:cs typeface="Calibri" panose="020F0502020204030204" pitchFamily="34" charset="0"/>
              </a:rPr>
              <a:t>170,400 jobs = 7% all employment</a:t>
            </a:r>
          </a:p>
        </p:txBody>
      </p:sp>
      <p:sp>
        <p:nvSpPr>
          <p:cNvPr id="10" name="TextBox 9">
            <a:extLst>
              <a:ext uri="{FF2B5EF4-FFF2-40B4-BE49-F238E27FC236}">
                <a16:creationId xmlns:a16="http://schemas.microsoft.com/office/drawing/2014/main" id="{3B21126F-5D11-2738-B066-73EAE637D6D4}"/>
              </a:ext>
            </a:extLst>
          </p:cNvPr>
          <p:cNvSpPr txBox="1"/>
          <p:nvPr/>
        </p:nvSpPr>
        <p:spPr>
          <a:xfrm flipH="1">
            <a:off x="326570" y="1592797"/>
            <a:ext cx="5006482" cy="892552"/>
          </a:xfrm>
          <a:prstGeom prst="rect">
            <a:avLst/>
          </a:prstGeom>
          <a:solidFill>
            <a:schemeClr val="accent1">
              <a:lumMod val="20000"/>
              <a:lumOff val="80000"/>
            </a:schemeClr>
          </a:solidFill>
          <a:ln>
            <a:solidFill>
              <a:schemeClr val="accent1"/>
            </a:solidFill>
          </a:ln>
        </p:spPr>
        <p:txBody>
          <a:bodyPr wrap="square" rtlCol="0">
            <a:spAutoFit/>
          </a:bodyPr>
          <a:lstStyle/>
          <a:p>
            <a:pPr marL="285750" indent="-285750">
              <a:buFont typeface="Arial" panose="020B0604020202020204" pitchFamily="34" charset="0"/>
              <a:buChar char="•"/>
            </a:pPr>
            <a:r>
              <a:rPr lang="en-IE" sz="2600" dirty="0">
                <a:latin typeface="Calibri" panose="020F0502020204030204" pitchFamily="34" charset="0"/>
                <a:cs typeface="Calibri" panose="020F0502020204030204" pitchFamily="34" charset="0"/>
              </a:rPr>
              <a:t>135,000 farms, average size 33ha</a:t>
            </a:r>
          </a:p>
          <a:p>
            <a:pPr marL="285750" indent="-285750">
              <a:buFont typeface="Arial" panose="020B0604020202020204" pitchFamily="34" charset="0"/>
              <a:buChar char="•"/>
            </a:pPr>
            <a:r>
              <a:rPr lang="en-IE" sz="2600" dirty="0">
                <a:latin typeface="Calibri" panose="020F0502020204030204" pitchFamily="34" charset="0"/>
                <a:cs typeface="Calibri" panose="020F0502020204030204" pitchFamily="34" charset="0"/>
              </a:rPr>
              <a:t>4.5M ha total, 4.1M ha grassland</a:t>
            </a:r>
          </a:p>
        </p:txBody>
      </p:sp>
      <p:sp>
        <p:nvSpPr>
          <p:cNvPr id="11" name="TextBox 10">
            <a:extLst>
              <a:ext uri="{FF2B5EF4-FFF2-40B4-BE49-F238E27FC236}">
                <a16:creationId xmlns:a16="http://schemas.microsoft.com/office/drawing/2014/main" id="{FAF40D9C-8C45-5EFA-5FEC-13871F9DBC85}"/>
              </a:ext>
            </a:extLst>
          </p:cNvPr>
          <p:cNvSpPr txBox="1"/>
          <p:nvPr/>
        </p:nvSpPr>
        <p:spPr>
          <a:xfrm>
            <a:off x="7494268" y="1658348"/>
            <a:ext cx="4088132" cy="1477328"/>
          </a:xfrm>
          <a:prstGeom prst="rect">
            <a:avLst/>
          </a:prstGeom>
          <a:noFill/>
        </p:spPr>
        <p:txBody>
          <a:bodyPr wrap="square" rtlCol="0">
            <a:spAutoFit/>
          </a:bodyPr>
          <a:lstStyle/>
          <a:p>
            <a:pPr algn="ctr"/>
            <a:r>
              <a:rPr lang="en-IE" sz="3000" i="1" dirty="0">
                <a:solidFill>
                  <a:srgbClr val="006DB5"/>
                </a:solidFill>
              </a:rPr>
              <a:t>An integral part of Ireland’s society and economy</a:t>
            </a:r>
          </a:p>
        </p:txBody>
      </p:sp>
      <p:pic>
        <p:nvPicPr>
          <p:cNvPr id="13" name="Picture 12">
            <a:extLst>
              <a:ext uri="{FF2B5EF4-FFF2-40B4-BE49-F238E27FC236}">
                <a16:creationId xmlns:a16="http://schemas.microsoft.com/office/drawing/2014/main" id="{1BCFD0FE-97D2-0F13-1492-2FD4C5AF42C1}"/>
              </a:ext>
            </a:extLst>
          </p:cNvPr>
          <p:cNvPicPr>
            <a:picLocks noChangeAspect="1"/>
          </p:cNvPicPr>
          <p:nvPr/>
        </p:nvPicPr>
        <p:blipFill rotWithShape="1">
          <a:blip r:embed="rId2"/>
          <a:srcRect l="25804" t="33133" r="27143" b="18153"/>
          <a:stretch/>
        </p:blipFill>
        <p:spPr>
          <a:xfrm>
            <a:off x="278131" y="2785372"/>
            <a:ext cx="6933108" cy="4037498"/>
          </a:xfrm>
          <a:prstGeom prst="rect">
            <a:avLst/>
          </a:prstGeom>
        </p:spPr>
      </p:pic>
    </p:spTree>
    <p:extLst>
      <p:ext uri="{BB962C8B-B14F-4D97-AF65-F5344CB8AC3E}">
        <p14:creationId xmlns:p14="http://schemas.microsoft.com/office/powerpoint/2010/main" val="2538172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817F3-036A-D6EF-C89D-A6F84D51769F}"/>
              </a:ext>
            </a:extLst>
          </p:cNvPr>
          <p:cNvSpPr/>
          <p:nvPr/>
        </p:nvSpPr>
        <p:spPr>
          <a:xfrm>
            <a:off x="0" y="6219825"/>
            <a:ext cx="12287247" cy="7458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53260BB6-E640-F02F-6CCA-585A4D063170}"/>
              </a:ext>
            </a:extLst>
          </p:cNvPr>
          <p:cNvSpPr>
            <a:spLocks noGrp="1"/>
          </p:cNvSpPr>
          <p:nvPr>
            <p:ph type="title"/>
          </p:nvPr>
        </p:nvSpPr>
        <p:spPr/>
        <p:txBody>
          <a:bodyPr/>
          <a:lstStyle/>
          <a:p>
            <a:r>
              <a:rPr lang="en-IE" dirty="0"/>
              <a:t>Challenges with the Food System</a:t>
            </a:r>
          </a:p>
        </p:txBody>
      </p:sp>
      <p:sp>
        <p:nvSpPr>
          <p:cNvPr id="3" name="Content Placeholder 3">
            <a:extLst>
              <a:ext uri="{FF2B5EF4-FFF2-40B4-BE49-F238E27FC236}">
                <a16:creationId xmlns:a16="http://schemas.microsoft.com/office/drawing/2014/main" id="{8CE8566F-703B-AD30-3182-D6E036C9BB0F}"/>
              </a:ext>
            </a:extLst>
          </p:cNvPr>
          <p:cNvSpPr txBox="1">
            <a:spLocks/>
          </p:cNvSpPr>
          <p:nvPr/>
        </p:nvSpPr>
        <p:spPr>
          <a:xfrm>
            <a:off x="363020" y="1658348"/>
            <a:ext cx="6654229" cy="4644252"/>
          </a:xfrm>
          <a:prstGeom prst="rect">
            <a:avLst/>
          </a:prstGeom>
        </p:spPr>
        <p:txBody>
          <a:bodyPr lIns="0" tIns="0" rIns="0" bIns="0" anchor="t" anchorCtr="0"/>
          <a:lstStyle>
            <a:lvl1pPr marL="479988"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1pPr>
            <a:lvl2pPr marL="959976"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2pPr>
            <a:lvl3pPr marL="1439964"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3pPr>
            <a:lvl4pPr marL="1919952"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4pPr>
            <a:lvl5pPr marL="2399940"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IE" sz="2600" dirty="0"/>
              <a:t>Environmental impacts</a:t>
            </a:r>
            <a:br>
              <a:rPr lang="en-IE" sz="2600" dirty="0"/>
            </a:br>
            <a:r>
              <a:rPr lang="en-IE" sz="2600" dirty="0"/>
              <a:t>(air, water, climate, biodiversity)</a:t>
            </a:r>
          </a:p>
          <a:p>
            <a:r>
              <a:rPr lang="en-IE" sz="2600" dirty="0"/>
              <a:t>Climate change adaptation</a:t>
            </a:r>
          </a:p>
          <a:p>
            <a:r>
              <a:rPr lang="en-IE" sz="2600" dirty="0"/>
              <a:t>Farm viability (economics, succession)</a:t>
            </a:r>
          </a:p>
          <a:p>
            <a:r>
              <a:rPr lang="en-IE" sz="2600" dirty="0"/>
              <a:t>Technology and innovation</a:t>
            </a:r>
          </a:p>
          <a:p>
            <a:r>
              <a:rPr lang="en-IE" sz="2600" dirty="0"/>
              <a:t>Food waste</a:t>
            </a:r>
          </a:p>
          <a:p>
            <a:r>
              <a:rPr lang="en-IE" sz="2600" dirty="0"/>
              <a:t>Competing demands for land, challenges with scale</a:t>
            </a:r>
          </a:p>
          <a:p>
            <a:r>
              <a:rPr lang="en-IE" sz="2600" dirty="0"/>
              <a:t>3 successive food policies haven’t yet delivered</a:t>
            </a:r>
          </a:p>
          <a:p>
            <a:endParaRPr lang="en-IE" sz="2600" dirty="0"/>
          </a:p>
          <a:p>
            <a:pPr lvl="1"/>
            <a:endParaRPr lang="en-IE" sz="2600" dirty="0">
              <a:solidFill>
                <a:schemeClr val="tx2">
                  <a:lumMod val="50000"/>
                </a:schemeClr>
              </a:solidFill>
            </a:endParaRPr>
          </a:p>
          <a:p>
            <a:pPr marL="0" indent="0">
              <a:buFont typeface="Wingdings" charset="2"/>
              <a:buNone/>
            </a:pPr>
            <a:endParaRPr lang="en-IE" sz="2600" dirty="0">
              <a:solidFill>
                <a:schemeClr val="tx2">
                  <a:lumMod val="50000"/>
                </a:schemeClr>
              </a:solidFill>
            </a:endParaRPr>
          </a:p>
        </p:txBody>
      </p:sp>
      <p:pic>
        <p:nvPicPr>
          <p:cNvPr id="6" name="Picture 5" descr="A field of wheat with blue sky&#10;&#10;Description automatically generated">
            <a:extLst>
              <a:ext uri="{FF2B5EF4-FFF2-40B4-BE49-F238E27FC236}">
                <a16:creationId xmlns:a16="http://schemas.microsoft.com/office/drawing/2014/main" id="{295D3069-B2C1-EDAD-90C8-F67263C05E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300038" y="2378431"/>
            <a:ext cx="4643634" cy="3482726"/>
          </a:xfrm>
          <a:prstGeom prst="rect">
            <a:avLst/>
          </a:prstGeom>
        </p:spPr>
      </p:pic>
    </p:spTree>
    <p:extLst>
      <p:ext uri="{BB962C8B-B14F-4D97-AF65-F5344CB8AC3E}">
        <p14:creationId xmlns:p14="http://schemas.microsoft.com/office/powerpoint/2010/main" val="1321172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817F3-036A-D6EF-C89D-A6F84D51769F}"/>
              </a:ext>
            </a:extLst>
          </p:cNvPr>
          <p:cNvSpPr/>
          <p:nvPr/>
        </p:nvSpPr>
        <p:spPr>
          <a:xfrm>
            <a:off x="0" y="6219825"/>
            <a:ext cx="12287247" cy="7458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53260BB6-E640-F02F-6CCA-585A4D063170}"/>
              </a:ext>
            </a:extLst>
          </p:cNvPr>
          <p:cNvSpPr>
            <a:spLocks noGrp="1"/>
          </p:cNvSpPr>
          <p:nvPr>
            <p:ph type="title"/>
          </p:nvPr>
        </p:nvSpPr>
        <p:spPr/>
        <p:txBody>
          <a:bodyPr/>
          <a:lstStyle/>
          <a:p>
            <a:r>
              <a:rPr lang="en-IE" dirty="0"/>
              <a:t>Environmental impacts: Climate</a:t>
            </a:r>
          </a:p>
        </p:txBody>
      </p:sp>
      <p:sp>
        <p:nvSpPr>
          <p:cNvPr id="3" name="Content Placeholder 3">
            <a:extLst>
              <a:ext uri="{FF2B5EF4-FFF2-40B4-BE49-F238E27FC236}">
                <a16:creationId xmlns:a16="http://schemas.microsoft.com/office/drawing/2014/main" id="{8CE8566F-703B-AD30-3182-D6E036C9BB0F}"/>
              </a:ext>
            </a:extLst>
          </p:cNvPr>
          <p:cNvSpPr txBox="1">
            <a:spLocks/>
          </p:cNvSpPr>
          <p:nvPr/>
        </p:nvSpPr>
        <p:spPr>
          <a:xfrm>
            <a:off x="414391" y="1595189"/>
            <a:ext cx="6202527" cy="4426538"/>
          </a:xfrm>
          <a:prstGeom prst="rect">
            <a:avLst/>
          </a:prstGeom>
        </p:spPr>
        <p:txBody>
          <a:bodyPr lIns="0" tIns="0" rIns="0" bIns="0" anchor="t" anchorCtr="0"/>
          <a:lstStyle>
            <a:lvl1pPr marL="479988"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1pPr>
            <a:lvl2pPr marL="959976"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2pPr>
            <a:lvl3pPr marL="1439964"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3pPr>
            <a:lvl4pPr marL="1919952"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4pPr>
            <a:lvl5pPr marL="2399940"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IE" sz="2600" dirty="0"/>
              <a:t>38% of GHGs from agriculture (CO</a:t>
            </a:r>
            <a:r>
              <a:rPr lang="en-IE" sz="2600" baseline="-25000" dirty="0"/>
              <a:t>2</a:t>
            </a:r>
            <a:r>
              <a:rPr lang="en-IE" sz="2600" dirty="0"/>
              <a:t>, nitrous oxide and methane)</a:t>
            </a:r>
          </a:p>
          <a:p>
            <a:r>
              <a:rPr lang="en-IE" sz="2600" dirty="0"/>
              <a:t>Key drivers: cattle numbers and nitrogen fertilisers</a:t>
            </a:r>
          </a:p>
          <a:p>
            <a:r>
              <a:rPr lang="en-IE" sz="2600" dirty="0"/>
              <a:t>Significant reductions in chemical N use have been achieved</a:t>
            </a:r>
          </a:p>
          <a:p>
            <a:r>
              <a:rPr lang="en-IE" sz="2600" dirty="0"/>
              <a:t>Target is 25% reduction in emissions by 2030. </a:t>
            </a:r>
          </a:p>
          <a:p>
            <a:r>
              <a:rPr lang="en-IE" sz="2600" dirty="0"/>
              <a:t>Projections are up to 18% reduction depending on measures implemented. Additional policy levers required.</a:t>
            </a:r>
          </a:p>
          <a:p>
            <a:endParaRPr lang="en-IE" sz="2600" dirty="0"/>
          </a:p>
          <a:p>
            <a:pPr lvl="1"/>
            <a:endParaRPr lang="en-IE" sz="2600" dirty="0">
              <a:solidFill>
                <a:schemeClr val="tx2">
                  <a:lumMod val="50000"/>
                </a:schemeClr>
              </a:solidFill>
            </a:endParaRPr>
          </a:p>
          <a:p>
            <a:pPr marL="0" indent="0">
              <a:buFont typeface="Wingdings" charset="2"/>
              <a:buNone/>
            </a:pPr>
            <a:endParaRPr lang="en-IE" sz="2600" dirty="0">
              <a:solidFill>
                <a:schemeClr val="tx2">
                  <a:lumMod val="50000"/>
                </a:schemeClr>
              </a:solidFill>
            </a:endParaRPr>
          </a:p>
        </p:txBody>
      </p:sp>
      <p:sp>
        <p:nvSpPr>
          <p:cNvPr id="4" name="TextBox 3">
            <a:extLst>
              <a:ext uri="{FF2B5EF4-FFF2-40B4-BE49-F238E27FC236}">
                <a16:creationId xmlns:a16="http://schemas.microsoft.com/office/drawing/2014/main" id="{0BEDF6F3-D7B0-3ABE-03BC-A14DC64BC560}"/>
              </a:ext>
            </a:extLst>
          </p:cNvPr>
          <p:cNvSpPr txBox="1"/>
          <p:nvPr/>
        </p:nvSpPr>
        <p:spPr>
          <a:xfrm>
            <a:off x="7162800" y="1658348"/>
            <a:ext cx="4419600" cy="553998"/>
          </a:xfrm>
          <a:prstGeom prst="rect">
            <a:avLst/>
          </a:prstGeom>
          <a:noFill/>
        </p:spPr>
        <p:txBody>
          <a:bodyPr wrap="square" rtlCol="0">
            <a:spAutoFit/>
          </a:bodyPr>
          <a:lstStyle/>
          <a:p>
            <a:pPr algn="ctr"/>
            <a:r>
              <a:rPr lang="en-IE" sz="3000" i="1" dirty="0">
                <a:solidFill>
                  <a:srgbClr val="006DB5"/>
                </a:solidFill>
              </a:rPr>
              <a:t>Not on track </a:t>
            </a:r>
          </a:p>
        </p:txBody>
      </p:sp>
      <p:pic>
        <p:nvPicPr>
          <p:cNvPr id="5" name="Picture 4" descr="A graph of gas emissions&#10;&#10;Description automatically generated">
            <a:extLst>
              <a:ext uri="{FF2B5EF4-FFF2-40B4-BE49-F238E27FC236}">
                <a16:creationId xmlns:a16="http://schemas.microsoft.com/office/drawing/2014/main" id="{E574F7E0-712B-1D20-488A-388A8B8B40D5}"/>
              </a:ext>
            </a:extLst>
          </p:cNvPr>
          <p:cNvPicPr>
            <a:picLocks noChangeAspect="1"/>
          </p:cNvPicPr>
          <p:nvPr/>
        </p:nvPicPr>
        <p:blipFill rotWithShape="1">
          <a:blip r:embed="rId2"/>
          <a:srcRect l="5182" t="11102" r="6509" b="8918"/>
          <a:stretch/>
        </p:blipFill>
        <p:spPr>
          <a:xfrm>
            <a:off x="7162800" y="2880610"/>
            <a:ext cx="4760031" cy="2339590"/>
          </a:xfrm>
          <a:prstGeom prst="rect">
            <a:avLst/>
          </a:prstGeom>
        </p:spPr>
      </p:pic>
    </p:spTree>
    <p:extLst>
      <p:ext uri="{BB962C8B-B14F-4D97-AF65-F5344CB8AC3E}">
        <p14:creationId xmlns:p14="http://schemas.microsoft.com/office/powerpoint/2010/main" val="854524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817F3-036A-D6EF-C89D-A6F84D51769F}"/>
              </a:ext>
            </a:extLst>
          </p:cNvPr>
          <p:cNvSpPr/>
          <p:nvPr/>
        </p:nvSpPr>
        <p:spPr>
          <a:xfrm>
            <a:off x="0" y="6219825"/>
            <a:ext cx="12287247" cy="7458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53260BB6-E640-F02F-6CCA-585A4D063170}"/>
              </a:ext>
            </a:extLst>
          </p:cNvPr>
          <p:cNvSpPr>
            <a:spLocks noGrp="1"/>
          </p:cNvSpPr>
          <p:nvPr>
            <p:ph type="title"/>
          </p:nvPr>
        </p:nvSpPr>
        <p:spPr/>
        <p:txBody>
          <a:bodyPr/>
          <a:lstStyle/>
          <a:p>
            <a:r>
              <a:rPr lang="en-IE" dirty="0"/>
              <a:t>Environmental impacts: Biodiversity</a:t>
            </a:r>
          </a:p>
        </p:txBody>
      </p:sp>
      <p:sp>
        <p:nvSpPr>
          <p:cNvPr id="3" name="Content Placeholder 3">
            <a:extLst>
              <a:ext uri="{FF2B5EF4-FFF2-40B4-BE49-F238E27FC236}">
                <a16:creationId xmlns:a16="http://schemas.microsoft.com/office/drawing/2014/main" id="{8CE8566F-703B-AD30-3182-D6E036C9BB0F}"/>
              </a:ext>
            </a:extLst>
          </p:cNvPr>
          <p:cNvSpPr txBox="1">
            <a:spLocks/>
          </p:cNvSpPr>
          <p:nvPr/>
        </p:nvSpPr>
        <p:spPr>
          <a:xfrm>
            <a:off x="332197" y="1783092"/>
            <a:ext cx="7548081" cy="4426538"/>
          </a:xfrm>
          <a:prstGeom prst="rect">
            <a:avLst/>
          </a:prstGeom>
        </p:spPr>
        <p:txBody>
          <a:bodyPr lIns="0" tIns="0" rIns="0" bIns="0" anchor="t" anchorCtr="0"/>
          <a:lstStyle>
            <a:lvl1pPr marL="479988"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1pPr>
            <a:lvl2pPr marL="959976"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2pPr>
            <a:lvl3pPr marL="1439964"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3pPr>
            <a:lvl4pPr marL="1919952"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4pPr>
            <a:lvl5pPr marL="2399940"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IE" sz="2600" dirty="0"/>
              <a:t>85% protected habitats and 43% species at unfavourable condition. 63% of bird species declining, </a:t>
            </a:r>
            <a:r>
              <a:rPr lang="en-IE" sz="2600" dirty="0" err="1"/>
              <a:t>esp</a:t>
            </a:r>
            <a:r>
              <a:rPr lang="en-IE" sz="2600" dirty="0"/>
              <a:t> farmland birds, breeding waders </a:t>
            </a:r>
          </a:p>
          <a:p>
            <a:r>
              <a:rPr lang="en-IE" sz="2600" dirty="0"/>
              <a:t>Issues: loss of habitat </a:t>
            </a:r>
            <a:r>
              <a:rPr lang="en-IE" sz="2600" dirty="0" err="1"/>
              <a:t>eg</a:t>
            </a:r>
            <a:r>
              <a:rPr lang="en-IE" sz="2600" dirty="0"/>
              <a:t> wetlands, species rich grasslands. Pollution and drainage</a:t>
            </a:r>
          </a:p>
          <a:p>
            <a:r>
              <a:rPr lang="en-IE" sz="2600" dirty="0"/>
              <a:t>Biodiversity provides many ecosystem services</a:t>
            </a:r>
          </a:p>
          <a:p>
            <a:r>
              <a:rPr lang="en-IE" sz="2600" dirty="0"/>
              <a:t>Court ruling that </a:t>
            </a:r>
            <a:r>
              <a:rPr lang="en-IE" sz="2600" dirty="0" err="1"/>
              <a:t>Irl</a:t>
            </a:r>
            <a:r>
              <a:rPr lang="en-IE" sz="2600" dirty="0"/>
              <a:t> has failed to meet obligations</a:t>
            </a:r>
          </a:p>
          <a:p>
            <a:r>
              <a:rPr lang="en-IE" sz="2600" dirty="0"/>
              <a:t>Prioritised Action framework published. Measures expected to cost €1.14B (2021-2027)</a:t>
            </a:r>
          </a:p>
          <a:p>
            <a:pPr lvl="1"/>
            <a:endParaRPr lang="en-IE" sz="2600" dirty="0">
              <a:solidFill>
                <a:schemeClr val="tx2">
                  <a:lumMod val="50000"/>
                </a:schemeClr>
              </a:solidFill>
            </a:endParaRPr>
          </a:p>
          <a:p>
            <a:pPr marL="0" indent="0">
              <a:buFont typeface="Wingdings" charset="2"/>
              <a:buNone/>
            </a:pPr>
            <a:endParaRPr lang="en-IE" sz="2600" dirty="0">
              <a:solidFill>
                <a:schemeClr val="tx2">
                  <a:lumMod val="50000"/>
                </a:schemeClr>
              </a:solidFill>
            </a:endParaRPr>
          </a:p>
        </p:txBody>
      </p:sp>
      <p:sp>
        <p:nvSpPr>
          <p:cNvPr id="4" name="TextBox 3">
            <a:extLst>
              <a:ext uri="{FF2B5EF4-FFF2-40B4-BE49-F238E27FC236}">
                <a16:creationId xmlns:a16="http://schemas.microsoft.com/office/drawing/2014/main" id="{0BEDF6F3-D7B0-3ABE-03BC-A14DC64BC560}"/>
              </a:ext>
            </a:extLst>
          </p:cNvPr>
          <p:cNvSpPr txBox="1"/>
          <p:nvPr/>
        </p:nvSpPr>
        <p:spPr>
          <a:xfrm>
            <a:off x="7686782" y="2566637"/>
            <a:ext cx="4419600" cy="553998"/>
          </a:xfrm>
          <a:prstGeom prst="rect">
            <a:avLst/>
          </a:prstGeom>
          <a:noFill/>
        </p:spPr>
        <p:txBody>
          <a:bodyPr wrap="square" rtlCol="0">
            <a:spAutoFit/>
          </a:bodyPr>
          <a:lstStyle/>
          <a:p>
            <a:pPr algn="ctr"/>
            <a:r>
              <a:rPr lang="en-IE" sz="3000" i="1" dirty="0">
                <a:solidFill>
                  <a:srgbClr val="006DB5"/>
                </a:solidFill>
              </a:rPr>
              <a:t>Not on track</a:t>
            </a:r>
          </a:p>
        </p:txBody>
      </p:sp>
      <p:pic>
        <p:nvPicPr>
          <p:cNvPr id="6" name="Picture 5">
            <a:extLst>
              <a:ext uri="{FF2B5EF4-FFF2-40B4-BE49-F238E27FC236}">
                <a16:creationId xmlns:a16="http://schemas.microsoft.com/office/drawing/2014/main" id="{12632D19-6EDF-8875-47CC-37A923A7CC8B}"/>
              </a:ext>
            </a:extLst>
          </p:cNvPr>
          <p:cNvPicPr>
            <a:picLocks noChangeAspect="1"/>
          </p:cNvPicPr>
          <p:nvPr/>
        </p:nvPicPr>
        <p:blipFill rotWithShape="1">
          <a:blip r:embed="rId3"/>
          <a:srcRect l="49127" t="50000" r="26348" b="21798"/>
          <a:stretch/>
        </p:blipFill>
        <p:spPr>
          <a:xfrm>
            <a:off x="8069000" y="3210739"/>
            <a:ext cx="3883631" cy="2512045"/>
          </a:xfrm>
          <a:prstGeom prst="rect">
            <a:avLst/>
          </a:prstGeom>
        </p:spPr>
      </p:pic>
    </p:spTree>
    <p:extLst>
      <p:ext uri="{BB962C8B-B14F-4D97-AF65-F5344CB8AC3E}">
        <p14:creationId xmlns:p14="http://schemas.microsoft.com/office/powerpoint/2010/main" val="4080101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817F3-036A-D6EF-C89D-A6F84D51769F}"/>
              </a:ext>
            </a:extLst>
          </p:cNvPr>
          <p:cNvSpPr/>
          <p:nvPr/>
        </p:nvSpPr>
        <p:spPr>
          <a:xfrm>
            <a:off x="0" y="6219825"/>
            <a:ext cx="12287247" cy="7458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53260BB6-E640-F02F-6CCA-585A4D063170}"/>
              </a:ext>
            </a:extLst>
          </p:cNvPr>
          <p:cNvSpPr>
            <a:spLocks noGrp="1"/>
          </p:cNvSpPr>
          <p:nvPr>
            <p:ph type="title"/>
          </p:nvPr>
        </p:nvSpPr>
        <p:spPr/>
        <p:txBody>
          <a:bodyPr/>
          <a:lstStyle/>
          <a:p>
            <a:r>
              <a:rPr lang="en-IE" dirty="0"/>
              <a:t>Environmental impacts: Water</a:t>
            </a:r>
          </a:p>
        </p:txBody>
      </p:sp>
      <p:sp>
        <p:nvSpPr>
          <p:cNvPr id="3" name="Content Placeholder 3">
            <a:extLst>
              <a:ext uri="{FF2B5EF4-FFF2-40B4-BE49-F238E27FC236}">
                <a16:creationId xmlns:a16="http://schemas.microsoft.com/office/drawing/2014/main" id="{8CE8566F-703B-AD30-3182-D6E036C9BB0F}"/>
              </a:ext>
            </a:extLst>
          </p:cNvPr>
          <p:cNvSpPr txBox="1">
            <a:spLocks/>
          </p:cNvSpPr>
          <p:nvPr/>
        </p:nvSpPr>
        <p:spPr>
          <a:xfrm>
            <a:off x="155193" y="1524784"/>
            <a:ext cx="7733015" cy="4426538"/>
          </a:xfrm>
          <a:prstGeom prst="rect">
            <a:avLst/>
          </a:prstGeom>
        </p:spPr>
        <p:txBody>
          <a:bodyPr lIns="0" tIns="0" rIns="0" bIns="0" anchor="t" anchorCtr="0"/>
          <a:lstStyle>
            <a:lvl1pPr marL="479988"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1pPr>
            <a:lvl2pPr marL="959976"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2pPr>
            <a:lvl3pPr marL="1439964"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3pPr>
            <a:lvl4pPr marL="1919952"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4pPr>
            <a:lvl5pPr marL="2399940"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IE" sz="2600" dirty="0"/>
              <a:t>46% of waterbodies not meeting water quality objectives</a:t>
            </a:r>
          </a:p>
          <a:p>
            <a:r>
              <a:rPr lang="en-IE" sz="2600" dirty="0"/>
              <a:t>Agriculture the biggest impact, &gt;1000 waterbodies</a:t>
            </a:r>
          </a:p>
          <a:p>
            <a:r>
              <a:rPr lang="en-IE" sz="2600" dirty="0"/>
              <a:t>Key issue: Loss excess nutrients from organic and chemical fertilisers</a:t>
            </a:r>
          </a:p>
          <a:p>
            <a:r>
              <a:rPr lang="en-IE" sz="2600" dirty="0"/>
              <a:t>Improvements offset by declines. Actions need to be targeted. 5 Nitrates Action Programmes haven’t yet delivered</a:t>
            </a:r>
          </a:p>
          <a:p>
            <a:r>
              <a:rPr lang="en-IE" sz="2600" dirty="0"/>
              <a:t>Issues also with loss of habitat condition and chemicals</a:t>
            </a:r>
          </a:p>
          <a:p>
            <a:pPr lvl="1"/>
            <a:endParaRPr lang="en-IE" sz="2600" dirty="0">
              <a:solidFill>
                <a:schemeClr val="tx2">
                  <a:lumMod val="50000"/>
                </a:schemeClr>
              </a:solidFill>
            </a:endParaRPr>
          </a:p>
          <a:p>
            <a:pPr marL="0" indent="0">
              <a:buFont typeface="Wingdings" charset="2"/>
              <a:buNone/>
            </a:pPr>
            <a:endParaRPr lang="en-IE" sz="2600" dirty="0">
              <a:solidFill>
                <a:schemeClr val="tx2">
                  <a:lumMod val="50000"/>
                </a:schemeClr>
              </a:solidFill>
            </a:endParaRPr>
          </a:p>
        </p:txBody>
      </p:sp>
      <p:sp>
        <p:nvSpPr>
          <p:cNvPr id="4" name="TextBox 3">
            <a:extLst>
              <a:ext uri="{FF2B5EF4-FFF2-40B4-BE49-F238E27FC236}">
                <a16:creationId xmlns:a16="http://schemas.microsoft.com/office/drawing/2014/main" id="{0BEDF6F3-D7B0-3ABE-03BC-A14DC64BC560}"/>
              </a:ext>
            </a:extLst>
          </p:cNvPr>
          <p:cNvSpPr txBox="1"/>
          <p:nvPr/>
        </p:nvSpPr>
        <p:spPr>
          <a:xfrm>
            <a:off x="7617207" y="1762237"/>
            <a:ext cx="4419600" cy="553998"/>
          </a:xfrm>
          <a:prstGeom prst="rect">
            <a:avLst/>
          </a:prstGeom>
          <a:noFill/>
        </p:spPr>
        <p:txBody>
          <a:bodyPr wrap="square" rtlCol="0">
            <a:spAutoFit/>
          </a:bodyPr>
          <a:lstStyle/>
          <a:p>
            <a:pPr algn="ctr"/>
            <a:r>
              <a:rPr lang="en-IE" sz="3000" i="1" dirty="0">
                <a:solidFill>
                  <a:srgbClr val="006DB5"/>
                </a:solidFill>
              </a:rPr>
              <a:t>Not on track</a:t>
            </a:r>
          </a:p>
        </p:txBody>
      </p:sp>
      <p:pic>
        <p:nvPicPr>
          <p:cNvPr id="5" name="Picture 4" descr="A map of ireland with different colored areas&#10;&#10;Description automatically generated">
            <a:extLst>
              <a:ext uri="{FF2B5EF4-FFF2-40B4-BE49-F238E27FC236}">
                <a16:creationId xmlns:a16="http://schemas.microsoft.com/office/drawing/2014/main" id="{6F4499D4-549C-8EB6-7A7C-AA0345B0BFAD}"/>
              </a:ext>
            </a:extLst>
          </p:cNvPr>
          <p:cNvPicPr>
            <a:picLocks noChangeAspect="1"/>
          </p:cNvPicPr>
          <p:nvPr/>
        </p:nvPicPr>
        <p:blipFill rotWithShape="1">
          <a:blip r:embed="rId2"/>
          <a:srcRect t="5339"/>
          <a:stretch/>
        </p:blipFill>
        <p:spPr>
          <a:xfrm>
            <a:off x="8423543" y="2450486"/>
            <a:ext cx="3052451" cy="4217542"/>
          </a:xfrm>
          <a:prstGeom prst="rect">
            <a:avLst/>
          </a:prstGeom>
        </p:spPr>
      </p:pic>
    </p:spTree>
    <p:extLst>
      <p:ext uri="{BB962C8B-B14F-4D97-AF65-F5344CB8AC3E}">
        <p14:creationId xmlns:p14="http://schemas.microsoft.com/office/powerpoint/2010/main" val="3675692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817F3-036A-D6EF-C89D-A6F84D51769F}"/>
              </a:ext>
            </a:extLst>
          </p:cNvPr>
          <p:cNvSpPr/>
          <p:nvPr/>
        </p:nvSpPr>
        <p:spPr>
          <a:xfrm>
            <a:off x="0" y="6219825"/>
            <a:ext cx="12287247" cy="7458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53260BB6-E640-F02F-6CCA-585A4D063170}"/>
              </a:ext>
            </a:extLst>
          </p:cNvPr>
          <p:cNvSpPr>
            <a:spLocks noGrp="1"/>
          </p:cNvSpPr>
          <p:nvPr>
            <p:ph type="title"/>
          </p:nvPr>
        </p:nvSpPr>
        <p:spPr/>
        <p:txBody>
          <a:bodyPr/>
          <a:lstStyle/>
          <a:p>
            <a:r>
              <a:rPr lang="en-IE" dirty="0"/>
              <a:t>Environmental impacts: Air</a:t>
            </a:r>
          </a:p>
        </p:txBody>
      </p:sp>
      <p:sp>
        <p:nvSpPr>
          <p:cNvPr id="3" name="Content Placeholder 3">
            <a:extLst>
              <a:ext uri="{FF2B5EF4-FFF2-40B4-BE49-F238E27FC236}">
                <a16:creationId xmlns:a16="http://schemas.microsoft.com/office/drawing/2014/main" id="{8CE8566F-703B-AD30-3182-D6E036C9BB0F}"/>
              </a:ext>
            </a:extLst>
          </p:cNvPr>
          <p:cNvSpPr txBox="1">
            <a:spLocks/>
          </p:cNvSpPr>
          <p:nvPr/>
        </p:nvSpPr>
        <p:spPr>
          <a:xfrm>
            <a:off x="226032" y="1532552"/>
            <a:ext cx="6770669" cy="4426538"/>
          </a:xfrm>
          <a:prstGeom prst="rect">
            <a:avLst/>
          </a:prstGeom>
        </p:spPr>
        <p:txBody>
          <a:bodyPr lIns="0" tIns="0" rIns="0" bIns="0" anchor="t" anchorCtr="0"/>
          <a:lstStyle>
            <a:lvl1pPr marL="479988"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1pPr>
            <a:lvl2pPr marL="959976"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2pPr>
            <a:lvl3pPr marL="1439964"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3pPr>
            <a:lvl4pPr marL="1919952"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4pPr>
            <a:lvl5pPr marL="2399940"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IE" sz="2600" dirty="0"/>
              <a:t>99% of total national ammonia emissions is from agriculture</a:t>
            </a:r>
          </a:p>
          <a:p>
            <a:r>
              <a:rPr lang="en-IE" sz="2600" dirty="0"/>
              <a:t>Sources: cattle, organic and non-organic N fertilisers</a:t>
            </a:r>
          </a:p>
          <a:p>
            <a:r>
              <a:rPr lang="en-IE" sz="2600" dirty="0"/>
              <a:t>International reduction </a:t>
            </a:r>
            <a:br>
              <a:rPr lang="en-IE" sz="2600" dirty="0"/>
            </a:br>
            <a:r>
              <a:rPr lang="en-IE" sz="2600" dirty="0"/>
              <a:t>commitments not currently met</a:t>
            </a:r>
          </a:p>
          <a:p>
            <a:r>
              <a:rPr lang="en-IE" sz="2600" dirty="0"/>
              <a:t>Infringement case commenced</a:t>
            </a:r>
          </a:p>
          <a:p>
            <a:r>
              <a:rPr lang="en-IE" sz="2600" dirty="0"/>
              <a:t>2030 targets could be met but would need additional policy levers</a:t>
            </a:r>
          </a:p>
          <a:p>
            <a:r>
              <a:rPr lang="en-IE" sz="2600" dirty="0"/>
              <a:t>Actions: reduction in chemical N, protected urea, LESS</a:t>
            </a:r>
          </a:p>
          <a:p>
            <a:endParaRPr lang="en-IE" sz="2600" dirty="0"/>
          </a:p>
          <a:p>
            <a:endParaRPr lang="en-IE" sz="2600" dirty="0"/>
          </a:p>
          <a:p>
            <a:pPr lvl="1"/>
            <a:endParaRPr lang="en-IE" sz="2600" dirty="0">
              <a:solidFill>
                <a:schemeClr val="tx2">
                  <a:lumMod val="50000"/>
                </a:schemeClr>
              </a:solidFill>
            </a:endParaRPr>
          </a:p>
          <a:p>
            <a:pPr marL="0" indent="0">
              <a:buFont typeface="Wingdings" charset="2"/>
              <a:buNone/>
            </a:pPr>
            <a:endParaRPr lang="en-IE" sz="2600" dirty="0">
              <a:solidFill>
                <a:schemeClr val="tx2">
                  <a:lumMod val="50000"/>
                </a:schemeClr>
              </a:solidFill>
            </a:endParaRPr>
          </a:p>
        </p:txBody>
      </p:sp>
      <p:sp>
        <p:nvSpPr>
          <p:cNvPr id="4" name="TextBox 3">
            <a:extLst>
              <a:ext uri="{FF2B5EF4-FFF2-40B4-BE49-F238E27FC236}">
                <a16:creationId xmlns:a16="http://schemas.microsoft.com/office/drawing/2014/main" id="{0BEDF6F3-D7B0-3ABE-03BC-A14DC64BC560}"/>
              </a:ext>
            </a:extLst>
          </p:cNvPr>
          <p:cNvSpPr txBox="1"/>
          <p:nvPr/>
        </p:nvSpPr>
        <p:spPr>
          <a:xfrm>
            <a:off x="7162800" y="1658348"/>
            <a:ext cx="4419600" cy="553998"/>
          </a:xfrm>
          <a:prstGeom prst="rect">
            <a:avLst/>
          </a:prstGeom>
          <a:noFill/>
        </p:spPr>
        <p:txBody>
          <a:bodyPr wrap="square" rtlCol="0">
            <a:spAutoFit/>
          </a:bodyPr>
          <a:lstStyle/>
          <a:p>
            <a:pPr algn="ctr"/>
            <a:r>
              <a:rPr lang="en-IE" sz="3000" i="1" dirty="0">
                <a:solidFill>
                  <a:srgbClr val="006DB5"/>
                </a:solidFill>
              </a:rPr>
              <a:t>Not on track </a:t>
            </a:r>
          </a:p>
        </p:txBody>
      </p:sp>
      <p:pic>
        <p:nvPicPr>
          <p:cNvPr id="6" name="Picture 5">
            <a:extLst>
              <a:ext uri="{FF2B5EF4-FFF2-40B4-BE49-F238E27FC236}">
                <a16:creationId xmlns:a16="http://schemas.microsoft.com/office/drawing/2014/main" id="{8FE363BD-5ADE-9989-E6BA-3549D1443349}"/>
              </a:ext>
            </a:extLst>
          </p:cNvPr>
          <p:cNvPicPr>
            <a:picLocks noChangeAspect="1"/>
          </p:cNvPicPr>
          <p:nvPr/>
        </p:nvPicPr>
        <p:blipFill rotWithShape="1">
          <a:blip r:embed="rId2"/>
          <a:srcRect l="25955" t="37753" r="27696" b="16909"/>
          <a:stretch/>
        </p:blipFill>
        <p:spPr>
          <a:xfrm>
            <a:off x="7118991" y="3164440"/>
            <a:ext cx="5079002" cy="2794650"/>
          </a:xfrm>
          <a:prstGeom prst="rect">
            <a:avLst/>
          </a:prstGeom>
        </p:spPr>
      </p:pic>
    </p:spTree>
    <p:extLst>
      <p:ext uri="{BB962C8B-B14F-4D97-AF65-F5344CB8AC3E}">
        <p14:creationId xmlns:p14="http://schemas.microsoft.com/office/powerpoint/2010/main" val="430391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817F3-036A-D6EF-C89D-A6F84D51769F}"/>
              </a:ext>
            </a:extLst>
          </p:cNvPr>
          <p:cNvSpPr/>
          <p:nvPr/>
        </p:nvSpPr>
        <p:spPr>
          <a:xfrm>
            <a:off x="0" y="6219825"/>
            <a:ext cx="12287247" cy="7458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53260BB6-E640-F02F-6CCA-585A4D063170}"/>
              </a:ext>
            </a:extLst>
          </p:cNvPr>
          <p:cNvSpPr>
            <a:spLocks noGrp="1"/>
          </p:cNvSpPr>
          <p:nvPr>
            <p:ph type="title"/>
          </p:nvPr>
        </p:nvSpPr>
        <p:spPr/>
        <p:txBody>
          <a:bodyPr/>
          <a:lstStyle/>
          <a:p>
            <a:r>
              <a:rPr lang="en-IE" dirty="0"/>
              <a:t>Plans and programmes in place</a:t>
            </a:r>
          </a:p>
        </p:txBody>
      </p:sp>
      <p:sp>
        <p:nvSpPr>
          <p:cNvPr id="3" name="Content Placeholder 3">
            <a:extLst>
              <a:ext uri="{FF2B5EF4-FFF2-40B4-BE49-F238E27FC236}">
                <a16:creationId xmlns:a16="http://schemas.microsoft.com/office/drawing/2014/main" id="{8CE8566F-703B-AD30-3182-D6E036C9BB0F}"/>
              </a:ext>
            </a:extLst>
          </p:cNvPr>
          <p:cNvSpPr txBox="1">
            <a:spLocks/>
          </p:cNvSpPr>
          <p:nvPr/>
        </p:nvSpPr>
        <p:spPr>
          <a:xfrm>
            <a:off x="236306" y="1793287"/>
            <a:ext cx="7407667" cy="4426538"/>
          </a:xfrm>
          <a:prstGeom prst="rect">
            <a:avLst/>
          </a:prstGeom>
        </p:spPr>
        <p:txBody>
          <a:bodyPr lIns="0" tIns="0" rIns="0" bIns="0" anchor="t" anchorCtr="0"/>
          <a:lstStyle>
            <a:lvl1pPr marL="479988"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1pPr>
            <a:lvl2pPr marL="959976"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2pPr>
            <a:lvl3pPr marL="1439964"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3pPr>
            <a:lvl4pPr marL="1919952"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4pPr>
            <a:lvl5pPr marL="2399940" indent="-479988" algn="l" defTabSz="609585" rtl="0" eaLnBrk="1" latinLnBrk="0" hangingPunct="1">
              <a:spcBef>
                <a:spcPts val="0"/>
              </a:spcBef>
              <a:spcAft>
                <a:spcPts val="1600"/>
              </a:spcAft>
              <a:buClr>
                <a:srgbClr val="00AFA3"/>
              </a:buClr>
              <a:buFont typeface="Wingdings" charset="2"/>
              <a:buChar char="§"/>
              <a:tabLst>
                <a:tab pos="8246327" algn="l"/>
              </a:tabLst>
              <a:defRPr sz="2133" kern="1200">
                <a:solidFill>
                  <a:srgbClr val="006DB5"/>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IE" sz="2600" dirty="0"/>
              <a:t>Lots! Many driven by the European Green Deal</a:t>
            </a:r>
          </a:p>
          <a:p>
            <a:pPr>
              <a:spcAft>
                <a:spcPts val="600"/>
              </a:spcAft>
            </a:pPr>
            <a:r>
              <a:rPr lang="en-IE" sz="2600" dirty="0"/>
              <a:t>Common themes: </a:t>
            </a:r>
          </a:p>
          <a:p>
            <a:pPr lvl="1">
              <a:spcAft>
                <a:spcPts val="600"/>
              </a:spcAft>
            </a:pPr>
            <a:r>
              <a:rPr lang="en-IE" sz="2200" dirty="0"/>
              <a:t>Reduction of chemical and nutrient pollution </a:t>
            </a:r>
          </a:p>
          <a:p>
            <a:pPr lvl="1">
              <a:spcAft>
                <a:spcPts val="600"/>
              </a:spcAft>
            </a:pPr>
            <a:r>
              <a:rPr lang="en-IE" sz="2200" dirty="0"/>
              <a:t>Challenging to implement, sector concerns</a:t>
            </a:r>
          </a:p>
          <a:p>
            <a:pPr lvl="1"/>
            <a:r>
              <a:rPr lang="en-IE" sz="2200" dirty="0"/>
              <a:t>Farmers must be supported </a:t>
            </a:r>
          </a:p>
          <a:p>
            <a:r>
              <a:rPr lang="en-IE" sz="2600" dirty="0"/>
              <a:t>Common Agricultural Policy budget €9.8B/5 years (</a:t>
            </a:r>
            <a:r>
              <a:rPr lang="en-IE" sz="2600" dirty="0" err="1"/>
              <a:t>incl</a:t>
            </a:r>
            <a:r>
              <a:rPr lang="en-IE" sz="2600" dirty="0"/>
              <a:t> €2.3B for rural development/</a:t>
            </a:r>
            <a:r>
              <a:rPr lang="en-IE" sz="2600" dirty="0" err="1"/>
              <a:t>agri</a:t>
            </a:r>
            <a:r>
              <a:rPr lang="en-IE" sz="2600" dirty="0"/>
              <a:t>-environment schemes</a:t>
            </a:r>
          </a:p>
          <a:p>
            <a:r>
              <a:rPr lang="en-IE" sz="2600" dirty="0"/>
              <a:t>Ireland is a leader in results-based payments approaches</a:t>
            </a:r>
          </a:p>
          <a:p>
            <a:endParaRPr lang="en-IE" sz="2600" dirty="0"/>
          </a:p>
          <a:p>
            <a:endParaRPr lang="en-IE" sz="2600" dirty="0"/>
          </a:p>
          <a:p>
            <a:endParaRPr lang="en-IE" sz="2600" dirty="0"/>
          </a:p>
          <a:p>
            <a:pPr lvl="1"/>
            <a:endParaRPr lang="en-IE" sz="2600" dirty="0">
              <a:solidFill>
                <a:schemeClr val="tx2">
                  <a:lumMod val="50000"/>
                </a:schemeClr>
              </a:solidFill>
            </a:endParaRPr>
          </a:p>
          <a:p>
            <a:pPr marL="0" indent="0">
              <a:buFont typeface="Wingdings" charset="2"/>
              <a:buNone/>
            </a:pPr>
            <a:endParaRPr lang="en-IE" sz="2600" dirty="0">
              <a:solidFill>
                <a:schemeClr val="tx2">
                  <a:lumMod val="50000"/>
                </a:schemeClr>
              </a:solidFill>
            </a:endParaRPr>
          </a:p>
        </p:txBody>
      </p:sp>
      <p:pic>
        <p:nvPicPr>
          <p:cNvPr id="7" name="Picture 6">
            <a:extLst>
              <a:ext uri="{FF2B5EF4-FFF2-40B4-BE49-F238E27FC236}">
                <a16:creationId xmlns:a16="http://schemas.microsoft.com/office/drawing/2014/main" id="{A31462B9-5AE8-F617-A060-C2E70DD299B1}"/>
              </a:ext>
            </a:extLst>
          </p:cNvPr>
          <p:cNvPicPr>
            <a:picLocks noChangeAspect="1"/>
          </p:cNvPicPr>
          <p:nvPr/>
        </p:nvPicPr>
        <p:blipFill rotWithShape="1">
          <a:blip r:embed="rId2"/>
          <a:srcRect l="24018" t="33492" r="50714" b="22857"/>
          <a:stretch/>
        </p:blipFill>
        <p:spPr>
          <a:xfrm>
            <a:off x="8180951" y="2520938"/>
            <a:ext cx="3569318" cy="3468417"/>
          </a:xfrm>
          <a:prstGeom prst="rect">
            <a:avLst/>
          </a:prstGeom>
        </p:spPr>
      </p:pic>
    </p:spTree>
    <p:extLst>
      <p:ext uri="{BB962C8B-B14F-4D97-AF65-F5344CB8AC3E}">
        <p14:creationId xmlns:p14="http://schemas.microsoft.com/office/powerpoint/2010/main" val="200401277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6DB5"/>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581f1f4-2154-4050-a7a4-8bac27f5bd7d">
      <UserInfo>
        <DisplayName>Eimear Cotter</DisplayName>
        <AccountId>17</AccountId>
        <AccountType/>
      </UserInfo>
    </SharedWithUsers>
    <TaxCatchAll xmlns="e581f1f4-2154-4050-a7a4-8bac27f5bd7d" xsi:nil="true"/>
    <lcf76f155ced4ddcb4097134ff3c332f xmlns="ecab1ca4-5f57-43ce-affe-53337e58ff1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C0A679006673F49A2D90F3C27389377" ma:contentTypeVersion="15" ma:contentTypeDescription="Create a new document." ma:contentTypeScope="" ma:versionID="2eadde888394750f6cec6a27c674e0c8">
  <xsd:schema xmlns:xsd="http://www.w3.org/2001/XMLSchema" xmlns:xs="http://www.w3.org/2001/XMLSchema" xmlns:p="http://schemas.microsoft.com/office/2006/metadata/properties" xmlns:ns2="ecab1ca4-5f57-43ce-affe-53337e58ff1e" xmlns:ns3="e581f1f4-2154-4050-a7a4-8bac27f5bd7d" targetNamespace="http://schemas.microsoft.com/office/2006/metadata/properties" ma:root="true" ma:fieldsID="c7d75bbb79561a22f2578dd6c7dd74b9" ns2:_="" ns3:_="">
    <xsd:import namespace="ecab1ca4-5f57-43ce-affe-53337e58ff1e"/>
    <xsd:import namespace="e581f1f4-2154-4050-a7a4-8bac27f5bd7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ab1ca4-5f57-43ce-affe-53337e58ff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183a4eb-8b56-42a9-9edf-67dd87578a0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81f1f4-2154-4050-a7a4-8bac27f5bd7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75f2e0a-fe27-4398-8b54-573592ad57c8}" ma:internalName="TaxCatchAll" ma:showField="CatchAllData" ma:web="e581f1f4-2154-4050-a7a4-8bac27f5bd7d">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BB66B9-171A-46D2-A39A-A6CCCF41B9EF}">
  <ds:schemaRefs>
    <ds:schemaRef ds:uri="http://schemas.microsoft.com/sharepoint/v3/contenttype/forms"/>
  </ds:schemaRefs>
</ds:datastoreItem>
</file>

<file path=customXml/itemProps2.xml><?xml version="1.0" encoding="utf-8"?>
<ds:datastoreItem xmlns:ds="http://schemas.openxmlformats.org/officeDocument/2006/customXml" ds:itemID="{F77EBB05-BC83-4A3C-8ABC-18F8F48DA0D5}">
  <ds:schemaRefs>
    <ds:schemaRef ds:uri="40e7bd22-2f8d-4723-a03b-86bd2425b52c"/>
    <ds:schemaRef ds:uri="84ebacf0-94f0-4325-81d6-09aaed79953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90EB0DA-773F-4BD6-980B-0A27444C7861}"/>
</file>

<file path=docProps/app.xml><?xml version="1.0" encoding="utf-8"?>
<Properties xmlns="http://schemas.openxmlformats.org/officeDocument/2006/extended-properties" xmlns:vt="http://schemas.openxmlformats.org/officeDocument/2006/docPropsVTypes">
  <TotalTime>2749</TotalTime>
  <Words>776</Words>
  <Application>Microsoft Office PowerPoint</Application>
  <PresentationFormat>Widescreen</PresentationFormat>
  <Paragraphs>93</Paragraphs>
  <Slides>12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Wingdings</vt:lpstr>
      <vt:lpstr>2_Office Theme</vt:lpstr>
      <vt:lpstr>Environment and agriculture </vt:lpstr>
      <vt:lpstr>Outline of the chapter</vt:lpstr>
      <vt:lpstr>Farming in Ireland</vt:lpstr>
      <vt:lpstr>Challenges with the Food System</vt:lpstr>
      <vt:lpstr>Environmental impacts: Climate</vt:lpstr>
      <vt:lpstr>Environmental impacts: Biodiversity</vt:lpstr>
      <vt:lpstr>Environmental impacts: Water</vt:lpstr>
      <vt:lpstr>Environmental impacts: Air</vt:lpstr>
      <vt:lpstr>Plans and programmes in place</vt:lpstr>
      <vt:lpstr>Will they deliver?</vt:lpstr>
      <vt:lpstr>Farming for the future?</vt:lpstr>
      <vt:lpstr>Key messages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quality Setting the scene</dc:title>
  <dc:creator>Jenny Deakin</dc:creator>
  <cp:lastModifiedBy>Jenny Deakin</cp:lastModifiedBy>
  <cp:revision>35</cp:revision>
  <dcterms:created xsi:type="dcterms:W3CDTF">2023-01-21T22:09:32Z</dcterms:created>
  <dcterms:modified xsi:type="dcterms:W3CDTF">2024-10-15T08:18:22Z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0x01010011EA8D4CD7D7FF47A29BFAA76F8DFD71</vt:lpwstr>
  </property>
</Properties>
</file>